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74" r:id="rId3"/>
    <p:sldId id="257" r:id="rId4"/>
    <p:sldId id="259" r:id="rId5"/>
    <p:sldId id="258" r:id="rId6"/>
    <p:sldId id="260" r:id="rId7"/>
    <p:sldId id="273" r:id="rId8"/>
    <p:sldId id="261" r:id="rId9"/>
    <p:sldId id="268" r:id="rId10"/>
    <p:sldId id="263" r:id="rId11"/>
    <p:sldId id="271" r:id="rId12"/>
    <p:sldId id="264" r:id="rId13"/>
    <p:sldId id="265" r:id="rId14"/>
    <p:sldId id="267" r:id="rId15"/>
    <p:sldId id="272" r:id="rId16"/>
    <p:sldId id="26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dang Ramesh Thakur" userId="fa4e040e-a953-4643-ba08-60b2a20d9007" providerId="ADAL" clId="{82BBBC52-0662-4F41-9FB0-664C7F52B394}"/>
    <pc:docChg chg="undo custSel delSld modSld">
      <pc:chgData name="Vedang Ramesh Thakur" userId="fa4e040e-a953-4643-ba08-60b2a20d9007" providerId="ADAL" clId="{82BBBC52-0662-4F41-9FB0-664C7F52B394}" dt="2023-05-02T13:03:22.334" v="314" actId="313"/>
      <pc:docMkLst>
        <pc:docMk/>
      </pc:docMkLst>
      <pc:sldChg chg="modSp">
        <pc:chgData name="Vedang Ramesh Thakur" userId="fa4e040e-a953-4643-ba08-60b2a20d9007" providerId="ADAL" clId="{82BBBC52-0662-4F41-9FB0-664C7F52B394}" dt="2023-05-02T13:03:22.334" v="314" actId="313"/>
        <pc:sldMkLst>
          <pc:docMk/>
          <pc:sldMk cId="3069029807" sldId="257"/>
        </pc:sldMkLst>
        <pc:graphicFrameChg chg="mod">
          <ac:chgData name="Vedang Ramesh Thakur" userId="fa4e040e-a953-4643-ba08-60b2a20d9007" providerId="ADAL" clId="{82BBBC52-0662-4F41-9FB0-664C7F52B394}" dt="2023-05-02T13:03:22.334" v="314" actId="313"/>
          <ac:graphicFrameMkLst>
            <pc:docMk/>
            <pc:sldMk cId="3069029807" sldId="257"/>
            <ac:graphicFrameMk id="15" creationId="{0DD46033-DF55-B624-2788-9C20BD69ADFF}"/>
          </ac:graphicFrameMkLst>
        </pc:graphicFrameChg>
      </pc:sldChg>
      <pc:sldChg chg="addSp modSp mod">
        <pc:chgData name="Vedang Ramesh Thakur" userId="fa4e040e-a953-4643-ba08-60b2a20d9007" providerId="ADAL" clId="{82BBBC52-0662-4F41-9FB0-664C7F52B394}" dt="2023-05-02T02:54:03.633" v="306" actId="113"/>
        <pc:sldMkLst>
          <pc:docMk/>
          <pc:sldMk cId="792276471" sldId="263"/>
        </pc:sldMkLst>
        <pc:spChg chg="add mod">
          <ac:chgData name="Vedang Ramesh Thakur" userId="fa4e040e-a953-4643-ba08-60b2a20d9007" providerId="ADAL" clId="{82BBBC52-0662-4F41-9FB0-664C7F52B394}" dt="2023-05-02T02:53:58.452" v="303" actId="113"/>
          <ac:spMkLst>
            <pc:docMk/>
            <pc:sldMk cId="792276471" sldId="263"/>
            <ac:spMk id="8" creationId="{28325A4B-B56F-3AB2-4D22-4F770EC24B0F}"/>
          </ac:spMkLst>
        </pc:spChg>
        <pc:spChg chg="add mod">
          <ac:chgData name="Vedang Ramesh Thakur" userId="fa4e040e-a953-4643-ba08-60b2a20d9007" providerId="ADAL" clId="{82BBBC52-0662-4F41-9FB0-664C7F52B394}" dt="2023-05-02T02:54:03.633" v="306" actId="113"/>
          <ac:spMkLst>
            <pc:docMk/>
            <pc:sldMk cId="792276471" sldId="263"/>
            <ac:spMk id="13" creationId="{D756D0D0-7CAB-FB48-9267-2BC740AB3A01}"/>
          </ac:spMkLst>
        </pc:spChg>
      </pc:sldChg>
      <pc:sldChg chg="addSp modSp mod">
        <pc:chgData name="Vedang Ramesh Thakur" userId="fa4e040e-a953-4643-ba08-60b2a20d9007" providerId="ADAL" clId="{82BBBC52-0662-4F41-9FB0-664C7F52B394}" dt="2023-05-02T03:04:51.133" v="312" actId="404"/>
        <pc:sldMkLst>
          <pc:docMk/>
          <pc:sldMk cId="3776224266" sldId="264"/>
        </pc:sldMkLst>
        <pc:spChg chg="add mod">
          <ac:chgData name="Vedang Ramesh Thakur" userId="fa4e040e-a953-4643-ba08-60b2a20d9007" providerId="ADAL" clId="{82BBBC52-0662-4F41-9FB0-664C7F52B394}" dt="2023-05-02T03:04:51.133" v="312" actId="404"/>
          <ac:spMkLst>
            <pc:docMk/>
            <pc:sldMk cId="3776224266" sldId="264"/>
            <ac:spMk id="4" creationId="{CAE0F558-7423-264D-51E8-5D19108B3B0F}"/>
          </ac:spMkLst>
        </pc:spChg>
        <pc:picChg chg="mod">
          <ac:chgData name="Vedang Ramesh Thakur" userId="fa4e040e-a953-4643-ba08-60b2a20d9007" providerId="ADAL" clId="{82BBBC52-0662-4F41-9FB0-664C7F52B394}" dt="2023-05-02T02:51:52.971" v="290" actId="1076"/>
          <ac:picMkLst>
            <pc:docMk/>
            <pc:sldMk cId="3776224266" sldId="264"/>
            <ac:picMk id="5" creationId="{3612B1CB-B65B-3166-63CC-7F4D7D0D71EB}"/>
          </ac:picMkLst>
        </pc:picChg>
      </pc:sldChg>
      <pc:sldChg chg="addSp modSp mod">
        <pc:chgData name="Vedang Ramesh Thakur" userId="fa4e040e-a953-4643-ba08-60b2a20d9007" providerId="ADAL" clId="{82BBBC52-0662-4F41-9FB0-664C7F52B394}" dt="2023-05-02T02:52:57.859" v="301" actId="20577"/>
        <pc:sldMkLst>
          <pc:docMk/>
          <pc:sldMk cId="592262360" sldId="269"/>
        </pc:sldMkLst>
        <pc:spChg chg="add mod">
          <ac:chgData name="Vedang Ramesh Thakur" userId="fa4e040e-a953-4643-ba08-60b2a20d9007" providerId="ADAL" clId="{82BBBC52-0662-4F41-9FB0-664C7F52B394}" dt="2023-05-02T02:52:57.859" v="301" actId="20577"/>
          <ac:spMkLst>
            <pc:docMk/>
            <pc:sldMk cId="592262360" sldId="269"/>
            <ac:spMk id="14" creationId="{9E3D244F-6D64-4C80-E765-466EDFE8F535}"/>
          </ac:spMkLst>
        </pc:spChg>
        <pc:grpChg chg="mod">
          <ac:chgData name="Vedang Ramesh Thakur" userId="fa4e040e-a953-4643-ba08-60b2a20d9007" providerId="ADAL" clId="{82BBBC52-0662-4F41-9FB0-664C7F52B394}" dt="2023-05-02T02:47:55.582" v="72" actId="1076"/>
          <ac:grpSpMkLst>
            <pc:docMk/>
            <pc:sldMk cId="592262360" sldId="269"/>
            <ac:grpSpMk id="7" creationId="{424D665B-F45F-7B82-E38C-B34C126537ED}"/>
          </ac:grpSpMkLst>
        </pc:grpChg>
        <pc:grpChg chg="mod">
          <ac:chgData name="Vedang Ramesh Thakur" userId="fa4e040e-a953-4643-ba08-60b2a20d9007" providerId="ADAL" clId="{82BBBC52-0662-4F41-9FB0-664C7F52B394}" dt="2023-05-02T02:47:49.756" v="70" actId="1076"/>
          <ac:grpSpMkLst>
            <pc:docMk/>
            <pc:sldMk cId="592262360" sldId="269"/>
            <ac:grpSpMk id="8" creationId="{97CC740B-D67D-E34A-FAA2-4FF71045FBED}"/>
          </ac:grpSpMkLst>
        </pc:grpChg>
        <pc:grpChg chg="mod">
          <ac:chgData name="Vedang Ramesh Thakur" userId="fa4e040e-a953-4643-ba08-60b2a20d9007" providerId="ADAL" clId="{82BBBC52-0662-4F41-9FB0-664C7F52B394}" dt="2023-05-02T02:47:52.124" v="71" actId="1076"/>
          <ac:grpSpMkLst>
            <pc:docMk/>
            <pc:sldMk cId="592262360" sldId="269"/>
            <ac:grpSpMk id="11" creationId="{844F0C36-F12E-A831-B9C4-6ED5F4E479B3}"/>
          </ac:grpSpMkLst>
        </pc:grpChg>
        <pc:picChg chg="add mod ord">
          <ac:chgData name="Vedang Ramesh Thakur" userId="fa4e040e-a953-4643-ba08-60b2a20d9007" providerId="ADAL" clId="{82BBBC52-0662-4F41-9FB0-664C7F52B394}" dt="2023-05-02T02:50:03.595" v="166" actId="171"/>
          <ac:picMkLst>
            <pc:docMk/>
            <pc:sldMk cId="592262360" sldId="269"/>
            <ac:picMk id="4" creationId="{8279C4EA-7AC4-840D-C46E-C696216FFF96}"/>
          </ac:picMkLst>
        </pc:picChg>
      </pc:sldChg>
      <pc:sldChg chg="del">
        <pc:chgData name="Vedang Ramesh Thakur" userId="fa4e040e-a953-4643-ba08-60b2a20d9007" providerId="ADAL" clId="{82BBBC52-0662-4F41-9FB0-664C7F52B394}" dt="2023-05-02T13:01:59.030" v="313" actId="47"/>
        <pc:sldMkLst>
          <pc:docMk/>
          <pc:sldMk cId="673096649" sldId="270"/>
        </pc:sldMkLst>
      </pc:sldChg>
    </pc:docChg>
  </pc:docChgLst>
  <pc:docChgLst>
    <pc:chgData name="Tengyang Wen" userId="S::twen3@buffalo.edu::3f376862-8d82-4093-8311-3c4e603eb73f" providerId="AD" clId="Web-{5B547512-6CC3-4300-A8F2-C2B6796E0201}"/>
    <pc:docChg chg="modSld">
      <pc:chgData name="Tengyang Wen" userId="S::twen3@buffalo.edu::3f376862-8d82-4093-8311-3c4e603eb73f" providerId="AD" clId="Web-{5B547512-6CC3-4300-A8F2-C2B6796E0201}" dt="2023-05-02T02:36:34.652" v="13" actId="1076"/>
      <pc:docMkLst>
        <pc:docMk/>
      </pc:docMkLst>
      <pc:sldChg chg="addSp delSp modSp">
        <pc:chgData name="Tengyang Wen" userId="S::twen3@buffalo.edu::3f376862-8d82-4093-8311-3c4e603eb73f" providerId="AD" clId="Web-{5B547512-6CC3-4300-A8F2-C2B6796E0201}" dt="2023-05-02T02:36:34.652" v="13" actId="1076"/>
        <pc:sldMkLst>
          <pc:docMk/>
          <pc:sldMk cId="4064962292" sldId="265"/>
        </pc:sldMkLst>
        <pc:spChg chg="mod">
          <ac:chgData name="Tengyang Wen" userId="S::twen3@buffalo.edu::3f376862-8d82-4093-8311-3c4e603eb73f" providerId="AD" clId="Web-{5B547512-6CC3-4300-A8F2-C2B6796E0201}" dt="2023-05-02T02:36:34.652" v="13" actId="1076"/>
          <ac:spMkLst>
            <pc:docMk/>
            <pc:sldMk cId="4064962292" sldId="265"/>
            <ac:spMk id="2" creationId="{57D7C5D0-1BF7-89F7-86C1-66A7C1F6C5A1}"/>
          </ac:spMkLst>
        </pc:spChg>
        <pc:picChg chg="add mod ord">
          <ac:chgData name="Tengyang Wen" userId="S::twen3@buffalo.edu::3f376862-8d82-4093-8311-3c4e603eb73f" providerId="AD" clId="Web-{5B547512-6CC3-4300-A8F2-C2B6796E0201}" dt="2023-05-02T02:36:27.917" v="12" actId="14100"/>
          <ac:picMkLst>
            <pc:docMk/>
            <pc:sldMk cId="4064962292" sldId="265"/>
            <ac:picMk id="6" creationId="{EB78C3B0-A74E-2AD5-3F78-74AC51C5C1CE}"/>
          </ac:picMkLst>
        </pc:picChg>
        <pc:picChg chg="del">
          <ac:chgData name="Tengyang Wen" userId="S::twen3@buffalo.edu::3f376862-8d82-4093-8311-3c4e603eb73f" providerId="AD" clId="Web-{5B547512-6CC3-4300-A8F2-C2B6796E0201}" dt="2023-05-02T02:36:08.807" v="10"/>
          <ac:picMkLst>
            <pc:docMk/>
            <pc:sldMk cId="4064962292" sldId="265"/>
            <ac:picMk id="12" creationId="{8BF469B2-407C-65E0-4D98-520E7E537216}"/>
          </ac:picMkLst>
        </pc:picChg>
      </pc:sldChg>
    </pc:docChg>
  </pc:docChgLst>
  <pc:docChgLst>
    <pc:chgData name="Shubham Tiwari" userId="S::stiwari6@buffalo.edu::f0e130b7-8e09-4dd3-87a3-b8cbfec8a85f" providerId="AD" clId="Web-{C6AA8F9C-1323-4939-A8EC-186A23B30B66}"/>
    <pc:docChg chg="modSld">
      <pc:chgData name="Shubham Tiwari" userId="S::stiwari6@buffalo.edu::f0e130b7-8e09-4dd3-87a3-b8cbfec8a85f" providerId="AD" clId="Web-{C6AA8F9C-1323-4939-A8EC-186A23B30B66}" dt="2023-05-02T14:58:10.279" v="5" actId="1076"/>
      <pc:docMkLst>
        <pc:docMk/>
      </pc:docMkLst>
      <pc:sldChg chg="modSp">
        <pc:chgData name="Shubham Tiwari" userId="S::stiwari6@buffalo.edu::f0e130b7-8e09-4dd3-87a3-b8cbfec8a85f" providerId="AD" clId="Web-{C6AA8F9C-1323-4939-A8EC-186A23B30B66}" dt="2023-05-02T14:58:10.279" v="5" actId="1076"/>
        <pc:sldMkLst>
          <pc:docMk/>
          <pc:sldMk cId="563193473" sldId="261"/>
        </pc:sldMkLst>
        <pc:spChg chg="mod">
          <ac:chgData name="Shubham Tiwari" userId="S::stiwari6@buffalo.edu::f0e130b7-8e09-4dd3-87a3-b8cbfec8a85f" providerId="AD" clId="Web-{C6AA8F9C-1323-4939-A8EC-186A23B30B66}" dt="2023-05-02T14:56:48.729" v="4" actId="20577"/>
          <ac:spMkLst>
            <pc:docMk/>
            <pc:sldMk cId="563193473" sldId="261"/>
            <ac:spMk id="3" creationId="{78429D12-24FB-1276-6DCF-1AB55C204B4C}"/>
          </ac:spMkLst>
        </pc:spChg>
        <pc:picChg chg="mod">
          <ac:chgData name="Shubham Tiwari" userId="S::stiwari6@buffalo.edu::f0e130b7-8e09-4dd3-87a3-b8cbfec8a85f" providerId="AD" clId="Web-{C6AA8F9C-1323-4939-A8EC-186A23B30B66}" dt="2023-05-02T14:58:10.279" v="5" actId="1076"/>
          <ac:picMkLst>
            <pc:docMk/>
            <pc:sldMk cId="563193473" sldId="261"/>
            <ac:picMk id="10" creationId="{366FE795-3D57-AA07-1AFC-D56A97D99553}"/>
          </ac:picMkLst>
        </pc:picChg>
      </pc:sldChg>
    </pc:docChg>
  </pc:docChgLst>
  <pc:docChgLst>
    <pc:chgData name="Avinash Vishala Nagaraja" userId="a49d0b59-1445-4f1a-a656-8a5acca6c3bc" providerId="ADAL" clId="{CB1721AF-031C-406F-9D9D-17FDF827DB57}"/>
    <pc:docChg chg="undo custSel modSld">
      <pc:chgData name="Avinash Vishala Nagaraja" userId="a49d0b59-1445-4f1a-a656-8a5acca6c3bc" providerId="ADAL" clId="{CB1721AF-031C-406F-9D9D-17FDF827DB57}" dt="2023-06-07T01:33:26.627" v="64" actId="20577"/>
      <pc:docMkLst>
        <pc:docMk/>
      </pc:docMkLst>
      <pc:sldChg chg="addSp delSp modSp mod">
        <pc:chgData name="Avinash Vishala Nagaraja" userId="a49d0b59-1445-4f1a-a656-8a5acca6c3bc" providerId="ADAL" clId="{CB1721AF-031C-406F-9D9D-17FDF827DB57}" dt="2023-06-07T01:33:26.627" v="64" actId="20577"/>
        <pc:sldMkLst>
          <pc:docMk/>
          <pc:sldMk cId="518298895" sldId="256"/>
        </pc:sldMkLst>
        <pc:spChg chg="add del mod">
          <ac:chgData name="Avinash Vishala Nagaraja" userId="a49d0b59-1445-4f1a-a656-8a5acca6c3bc" providerId="ADAL" clId="{CB1721AF-031C-406F-9D9D-17FDF827DB57}" dt="2023-06-07T01:33:26.627" v="64" actId="20577"/>
          <ac:spMkLst>
            <pc:docMk/>
            <pc:sldMk cId="518298895" sldId="256"/>
            <ac:spMk id="3" creationId="{D96C1099-5A9C-8FCB-25E8-CF4922874F48}"/>
          </ac:spMkLst>
        </pc:spChg>
        <pc:spChg chg="add del mod">
          <ac:chgData name="Avinash Vishala Nagaraja" userId="a49d0b59-1445-4f1a-a656-8a5acca6c3bc" providerId="ADAL" clId="{CB1721AF-031C-406F-9D9D-17FDF827DB57}" dt="2023-06-07T01:32:11.104" v="1" actId="478"/>
          <ac:spMkLst>
            <pc:docMk/>
            <pc:sldMk cId="518298895" sldId="256"/>
            <ac:spMk id="9" creationId="{B31CF565-E729-ACF4-9A2C-629D8C789F42}"/>
          </ac:spMkLst>
        </pc:spChg>
      </pc:sldChg>
    </pc:docChg>
  </pc:docChgLst>
  <pc:docChgLst>
    <pc:chgData name="Tengyang Wen" userId="3f376862-8d82-4093-8311-3c4e603eb73f" providerId="ADAL" clId="{366DA6BA-22DB-7643-8F78-E5A76DADDE8C}"/>
    <pc:docChg chg="custSel modSld">
      <pc:chgData name="Tengyang Wen" userId="3f376862-8d82-4093-8311-3c4e603eb73f" providerId="ADAL" clId="{366DA6BA-22DB-7643-8F78-E5A76DADDE8C}" dt="2023-05-02T14:19:08.253" v="27" actId="33524"/>
      <pc:docMkLst>
        <pc:docMk/>
      </pc:docMkLst>
      <pc:sldChg chg="modNotesTx">
        <pc:chgData name="Tengyang Wen" userId="3f376862-8d82-4093-8311-3c4e603eb73f" providerId="ADAL" clId="{366DA6BA-22DB-7643-8F78-E5A76DADDE8C}" dt="2023-05-02T13:56:06.776" v="0"/>
        <pc:sldMkLst>
          <pc:docMk/>
          <pc:sldMk cId="4064962292" sldId="265"/>
        </pc:sldMkLst>
      </pc:sldChg>
      <pc:sldChg chg="modNotesTx">
        <pc:chgData name="Tengyang Wen" userId="3f376862-8d82-4093-8311-3c4e603eb73f" providerId="ADAL" clId="{366DA6BA-22DB-7643-8F78-E5A76DADDE8C}" dt="2023-05-02T14:19:08.253" v="27" actId="33524"/>
        <pc:sldMkLst>
          <pc:docMk/>
          <pc:sldMk cId="3725317133" sldId="267"/>
        </pc:sldMkLst>
      </pc:sldChg>
    </pc:docChg>
  </pc:docChgLst>
  <pc:docChgLst>
    <pc:chgData name="Tengyang" userId="3f376862-8d82-4093-8311-3c4e603eb73f" providerId="ADAL" clId="{3BF635F8-BF18-4794-A1F6-A08F0143E74D}"/>
    <pc:docChg chg="undo custSel modSld">
      <pc:chgData name="Tengyang" userId="3f376862-8d82-4093-8311-3c4e603eb73f" providerId="ADAL" clId="{3BF635F8-BF18-4794-A1F6-A08F0143E74D}" dt="2023-05-02T03:40:22.700" v="2836" actId="20577"/>
      <pc:docMkLst>
        <pc:docMk/>
      </pc:docMkLst>
      <pc:sldChg chg="addSp delSp modSp mod modNotesTx">
        <pc:chgData name="Tengyang" userId="3f376862-8d82-4093-8311-3c4e603eb73f" providerId="ADAL" clId="{3BF635F8-BF18-4794-A1F6-A08F0143E74D}" dt="2023-05-02T03:15:37.155" v="1347" actId="33524"/>
        <pc:sldMkLst>
          <pc:docMk/>
          <pc:sldMk cId="4064962292" sldId="265"/>
        </pc:sldMkLst>
        <pc:spChg chg="del">
          <ac:chgData name="Tengyang" userId="3f376862-8d82-4093-8311-3c4e603eb73f" providerId="ADAL" clId="{3BF635F8-BF18-4794-A1F6-A08F0143E74D}" dt="2023-05-02T02:39:22.886" v="17" actId="478"/>
          <ac:spMkLst>
            <pc:docMk/>
            <pc:sldMk cId="4064962292" sldId="265"/>
            <ac:spMk id="2" creationId="{57D7C5D0-1BF7-89F7-86C1-66A7C1F6C5A1}"/>
          </ac:spMkLst>
        </pc:spChg>
        <pc:spChg chg="add del mod">
          <ac:chgData name="Tengyang" userId="3f376862-8d82-4093-8311-3c4e603eb73f" providerId="ADAL" clId="{3BF635F8-BF18-4794-A1F6-A08F0143E74D}" dt="2023-05-02T02:42:18.231" v="66" actId="478"/>
          <ac:spMkLst>
            <pc:docMk/>
            <pc:sldMk cId="4064962292" sldId="265"/>
            <ac:spMk id="7" creationId="{8A85882B-901F-7EE7-6BBA-38041B81D499}"/>
          </ac:spMkLst>
        </pc:spChg>
        <pc:spChg chg="add del mod">
          <ac:chgData name="Tengyang" userId="3f376862-8d82-4093-8311-3c4e603eb73f" providerId="ADAL" clId="{3BF635F8-BF18-4794-A1F6-A08F0143E74D}" dt="2023-05-02T02:39:18.338" v="15" actId="478"/>
          <ac:spMkLst>
            <pc:docMk/>
            <pc:sldMk cId="4064962292" sldId="265"/>
            <ac:spMk id="8" creationId="{BFCB95F8-1E75-2C37-EE1B-547326F828A3}"/>
          </ac:spMkLst>
        </pc:spChg>
        <pc:spChg chg="add del mod">
          <ac:chgData name="Tengyang" userId="3f376862-8d82-4093-8311-3c4e603eb73f" providerId="ADAL" clId="{3BF635F8-BF18-4794-A1F6-A08F0143E74D}" dt="2023-05-02T02:39:29.287" v="20" actId="478"/>
          <ac:spMkLst>
            <pc:docMk/>
            <pc:sldMk cId="4064962292" sldId="265"/>
            <ac:spMk id="10" creationId="{AFA43C2F-449F-CBE1-D1F9-9696983B6B42}"/>
          </ac:spMkLst>
        </pc:spChg>
        <pc:spChg chg="add del mod">
          <ac:chgData name="Tengyang" userId="3f376862-8d82-4093-8311-3c4e603eb73f" providerId="ADAL" clId="{3BF635F8-BF18-4794-A1F6-A08F0143E74D}" dt="2023-05-02T02:42:38.511" v="87" actId="478"/>
          <ac:spMkLst>
            <pc:docMk/>
            <pc:sldMk cId="4064962292" sldId="265"/>
            <ac:spMk id="13" creationId="{53A426FD-BABB-4098-F156-204A771E4720}"/>
          </ac:spMkLst>
        </pc:spChg>
        <pc:spChg chg="add mod">
          <ac:chgData name="Tengyang" userId="3f376862-8d82-4093-8311-3c4e603eb73f" providerId="ADAL" clId="{3BF635F8-BF18-4794-A1F6-A08F0143E74D}" dt="2023-05-02T02:45:34.618" v="118" actId="255"/>
          <ac:spMkLst>
            <pc:docMk/>
            <pc:sldMk cId="4064962292" sldId="265"/>
            <ac:spMk id="14" creationId="{D460687E-4A5A-E7CA-0F6D-7AA2BD74C025}"/>
          </ac:spMkLst>
        </pc:spChg>
        <pc:spChg chg="add mod">
          <ac:chgData name="Tengyang" userId="3f376862-8d82-4093-8311-3c4e603eb73f" providerId="ADAL" clId="{3BF635F8-BF18-4794-A1F6-A08F0143E74D}" dt="2023-05-02T03:00:35.016" v="504"/>
          <ac:spMkLst>
            <pc:docMk/>
            <pc:sldMk cId="4064962292" sldId="265"/>
            <ac:spMk id="17" creationId="{B2C77F26-7FB0-E2A7-84D5-22C583181B2D}"/>
          </ac:spMkLst>
        </pc:spChg>
        <pc:grpChg chg="mod">
          <ac:chgData name="Tengyang" userId="3f376862-8d82-4093-8311-3c4e603eb73f" providerId="ADAL" clId="{3BF635F8-BF18-4794-A1F6-A08F0143E74D}" dt="2023-05-02T02:46:23.493" v="125" actId="14861"/>
          <ac:grpSpMkLst>
            <pc:docMk/>
            <pc:sldMk cId="4064962292" sldId="265"/>
            <ac:grpSpMk id="4" creationId="{2DF1D3CF-A36F-3051-B900-C95EF19F744B}"/>
          </ac:grpSpMkLst>
        </pc:grpChg>
        <pc:picChg chg="mod">
          <ac:chgData name="Tengyang" userId="3f376862-8d82-4093-8311-3c4e603eb73f" providerId="ADAL" clId="{3BF635F8-BF18-4794-A1F6-A08F0143E74D}" dt="2023-05-02T02:40:06.654" v="32" actId="1035"/>
          <ac:picMkLst>
            <pc:docMk/>
            <pc:sldMk cId="4064962292" sldId="265"/>
            <ac:picMk id="3" creationId="{EC3F62E8-1746-1B6A-EE8D-13CE95040975}"/>
          </ac:picMkLst>
        </pc:picChg>
        <pc:picChg chg="mod">
          <ac:chgData name="Tengyang" userId="3f376862-8d82-4093-8311-3c4e603eb73f" providerId="ADAL" clId="{3BF635F8-BF18-4794-A1F6-A08F0143E74D}" dt="2023-05-02T02:40:01.292" v="30" actId="1076"/>
          <ac:picMkLst>
            <pc:docMk/>
            <pc:sldMk cId="4064962292" sldId="265"/>
            <ac:picMk id="5" creationId="{02B6E223-C8EF-CF24-7657-8BE04CF8B198}"/>
          </ac:picMkLst>
        </pc:picChg>
        <pc:picChg chg="add del mod">
          <ac:chgData name="Tengyang" userId="3f376862-8d82-4093-8311-3c4e603eb73f" providerId="ADAL" clId="{3BF635F8-BF18-4794-A1F6-A08F0143E74D}" dt="2023-05-02T02:44:51.061" v="107" actId="478"/>
          <ac:picMkLst>
            <pc:docMk/>
            <pc:sldMk cId="4064962292" sldId="265"/>
            <ac:picMk id="6" creationId="{EB78C3B0-A74E-2AD5-3F78-74AC51C5C1CE}"/>
          </ac:picMkLst>
        </pc:picChg>
        <pc:picChg chg="add mod">
          <ac:chgData name="Tengyang" userId="3f376862-8d82-4093-8311-3c4e603eb73f" providerId="ADAL" clId="{3BF635F8-BF18-4794-A1F6-A08F0143E74D}" dt="2023-05-02T02:39:55.522" v="27" actId="571"/>
          <ac:picMkLst>
            <pc:docMk/>
            <pc:sldMk cId="4064962292" sldId="265"/>
            <ac:picMk id="12" creationId="{C12EB101-B6E3-12E9-0EFF-EF318C7B739E}"/>
          </ac:picMkLst>
        </pc:picChg>
        <pc:picChg chg="add del mod ord">
          <ac:chgData name="Tengyang" userId="3f376862-8d82-4093-8311-3c4e603eb73f" providerId="ADAL" clId="{3BF635F8-BF18-4794-A1F6-A08F0143E74D}" dt="2023-05-02T02:50:03.937" v="212" actId="1076"/>
          <ac:picMkLst>
            <pc:docMk/>
            <pc:sldMk cId="4064962292" sldId="265"/>
            <ac:picMk id="16" creationId="{A42814FC-9596-BA53-0F21-ED8899395676}"/>
          </ac:picMkLst>
        </pc:picChg>
      </pc:sldChg>
      <pc:sldChg chg="addSp modSp mod modNotesTx">
        <pc:chgData name="Tengyang" userId="3f376862-8d82-4093-8311-3c4e603eb73f" providerId="ADAL" clId="{3BF635F8-BF18-4794-A1F6-A08F0143E74D}" dt="2023-05-02T03:40:22.700" v="2836" actId="20577"/>
        <pc:sldMkLst>
          <pc:docMk/>
          <pc:sldMk cId="3725317133" sldId="267"/>
        </pc:sldMkLst>
        <pc:spChg chg="add mod">
          <ac:chgData name="Tengyang" userId="3f376862-8d82-4093-8311-3c4e603eb73f" providerId="ADAL" clId="{3BF635F8-BF18-4794-A1F6-A08F0143E74D}" dt="2023-05-02T03:38:47.163" v="2814" actId="20577"/>
          <ac:spMkLst>
            <pc:docMk/>
            <pc:sldMk cId="3725317133" sldId="267"/>
            <ac:spMk id="5" creationId="{09AAC353-8D62-0492-062A-5E966645C85F}"/>
          </ac:spMkLst>
        </pc:spChg>
        <pc:grpChg chg="mod">
          <ac:chgData name="Tengyang" userId="3f376862-8d82-4093-8311-3c4e603eb73f" providerId="ADAL" clId="{3BF635F8-BF18-4794-A1F6-A08F0143E74D}" dt="2023-05-02T02:59:59.017" v="498" actId="14861"/>
          <ac:grpSpMkLst>
            <pc:docMk/>
            <pc:sldMk cId="3725317133" sldId="267"/>
            <ac:grpSpMk id="2" creationId="{E41D4FB7-923A-7393-199D-A413B732340E}"/>
          </ac:grpSpMkLst>
        </pc:grpChg>
        <pc:picChg chg="mod">
          <ac:chgData name="Tengyang" userId="3f376862-8d82-4093-8311-3c4e603eb73f" providerId="ADAL" clId="{3BF635F8-BF18-4794-A1F6-A08F0143E74D}" dt="2023-05-02T02:56:02.745" v="366" actId="1076"/>
          <ac:picMkLst>
            <pc:docMk/>
            <pc:sldMk cId="3725317133" sldId="267"/>
            <ac:picMk id="13" creationId="{498FBB7B-6733-7912-FBF6-130CA4CF9B72}"/>
          </ac:picMkLst>
        </pc:picChg>
      </pc:sldChg>
    </pc:docChg>
  </pc:docChgLst>
  <pc:docChgLst>
    <pc:chgData name="Tengyang Wen" userId="S::twen3@buffalo.edu::3f376862-8d82-4093-8311-3c4e603eb73f" providerId="AD" clId="Web-{3C77A0EF-6418-4E41-A4F2-20BD8A59053D}"/>
    <pc:docChg chg="modSld">
      <pc:chgData name="Tengyang Wen" userId="S::twen3@buffalo.edu::3f376862-8d82-4093-8311-3c4e603eb73f" providerId="AD" clId="Web-{3C77A0EF-6418-4E41-A4F2-20BD8A59053D}" dt="2023-05-01T20:23:14.434" v="26" actId="1076"/>
      <pc:docMkLst>
        <pc:docMk/>
      </pc:docMkLst>
      <pc:sldChg chg="modSp">
        <pc:chgData name="Tengyang Wen" userId="S::twen3@buffalo.edu::3f376862-8d82-4093-8311-3c4e603eb73f" providerId="AD" clId="Web-{3C77A0EF-6418-4E41-A4F2-20BD8A59053D}" dt="2023-05-01T20:23:14.434" v="26" actId="1076"/>
        <pc:sldMkLst>
          <pc:docMk/>
          <pc:sldMk cId="3776224266" sldId="264"/>
        </pc:sldMkLst>
        <pc:spChg chg="mod">
          <ac:chgData name="Tengyang Wen" userId="S::twen3@buffalo.edu::3f376862-8d82-4093-8311-3c4e603eb73f" providerId="AD" clId="Web-{3C77A0EF-6418-4E41-A4F2-20BD8A59053D}" dt="2023-05-01T20:23:14.434" v="26" actId="1076"/>
          <ac:spMkLst>
            <pc:docMk/>
            <pc:sldMk cId="3776224266" sldId="264"/>
            <ac:spMk id="2" creationId="{C46044CC-44B5-3C2B-1F23-32F922927C6B}"/>
          </ac:spMkLst>
        </pc:spChg>
      </pc:sldChg>
      <pc:sldChg chg="addSp delSp modSp">
        <pc:chgData name="Tengyang Wen" userId="S::twen3@buffalo.edu::3f376862-8d82-4093-8311-3c4e603eb73f" providerId="AD" clId="Web-{3C77A0EF-6418-4E41-A4F2-20BD8A59053D}" dt="2023-05-01T20:22:56.902" v="24" actId="1076"/>
        <pc:sldMkLst>
          <pc:docMk/>
          <pc:sldMk cId="3725317133" sldId="267"/>
        </pc:sldMkLst>
        <pc:spChg chg="del mod">
          <ac:chgData name="Tengyang Wen" userId="S::twen3@buffalo.edu::3f376862-8d82-4093-8311-3c4e603eb73f" providerId="AD" clId="Web-{3C77A0EF-6418-4E41-A4F2-20BD8A59053D}" dt="2023-05-01T20:21:18.258" v="17"/>
          <ac:spMkLst>
            <pc:docMk/>
            <pc:sldMk cId="3725317133" sldId="267"/>
            <ac:spMk id="2" creationId="{A42196D2-2342-6D69-64A1-449BBAFFDA8F}"/>
          </ac:spMkLst>
        </pc:spChg>
        <pc:spChg chg="add del mod">
          <ac:chgData name="Tengyang Wen" userId="S::twen3@buffalo.edu::3f376862-8d82-4093-8311-3c4e603eb73f" providerId="AD" clId="Web-{3C77A0EF-6418-4E41-A4F2-20BD8A59053D}" dt="2023-05-01T20:21:35.477" v="18"/>
          <ac:spMkLst>
            <pc:docMk/>
            <pc:sldMk cId="3725317133" sldId="267"/>
            <ac:spMk id="11" creationId="{CFE4ED8B-EBD2-886D-8110-F6E9BE7C954A}"/>
          </ac:spMkLst>
        </pc:spChg>
        <pc:picChg chg="mod">
          <ac:chgData name="Tengyang Wen" userId="S::twen3@buffalo.edu::3f376862-8d82-4093-8311-3c4e603eb73f" providerId="AD" clId="Web-{3C77A0EF-6418-4E41-A4F2-20BD8A59053D}" dt="2023-05-01T20:20:57.367" v="10" actId="1076"/>
          <ac:picMkLst>
            <pc:docMk/>
            <pc:sldMk cId="3725317133" sldId="267"/>
            <ac:picMk id="3" creationId="{0B023E44-9600-D2CA-E97C-6A785554D181}"/>
          </ac:picMkLst>
        </pc:picChg>
        <pc:picChg chg="mod">
          <ac:chgData name="Tengyang Wen" userId="S::twen3@buffalo.edu::3f376862-8d82-4093-8311-3c4e603eb73f" providerId="AD" clId="Web-{3C77A0EF-6418-4E41-A4F2-20BD8A59053D}" dt="2023-05-01T20:20:51.054" v="8" actId="14100"/>
          <ac:picMkLst>
            <pc:docMk/>
            <pc:sldMk cId="3725317133" sldId="267"/>
            <ac:picMk id="4" creationId="{0A7901C4-D4C3-0E2B-191E-6AD1C5D9BAFD}"/>
          </ac:picMkLst>
        </pc:picChg>
        <pc:picChg chg="add del mod">
          <ac:chgData name="Tengyang Wen" userId="S::twen3@buffalo.edu::3f376862-8d82-4093-8311-3c4e603eb73f" providerId="AD" clId="Web-{3C77A0EF-6418-4E41-A4F2-20BD8A59053D}" dt="2023-05-01T20:18:58.019" v="1"/>
          <ac:picMkLst>
            <pc:docMk/>
            <pc:sldMk cId="3725317133" sldId="267"/>
            <ac:picMk id="5" creationId="{E24DE80C-66B3-7F56-98F0-8D990FB1541D}"/>
          </ac:picMkLst>
        </pc:picChg>
        <pc:picChg chg="add del mod">
          <ac:chgData name="Tengyang Wen" userId="S::twen3@buffalo.edu::3f376862-8d82-4093-8311-3c4e603eb73f" providerId="AD" clId="Web-{3C77A0EF-6418-4E41-A4F2-20BD8A59053D}" dt="2023-05-01T20:19:30.614" v="3"/>
          <ac:picMkLst>
            <pc:docMk/>
            <pc:sldMk cId="3725317133" sldId="267"/>
            <ac:picMk id="6" creationId="{79D7AB76-714F-0948-1C66-302E3FD8B356}"/>
          </ac:picMkLst>
        </pc:picChg>
        <pc:picChg chg="mod">
          <ac:chgData name="Tengyang Wen" userId="S::twen3@buffalo.edu::3f376862-8d82-4093-8311-3c4e603eb73f" providerId="AD" clId="Web-{3C77A0EF-6418-4E41-A4F2-20BD8A59053D}" dt="2023-05-01T20:20:54.132" v="9" actId="1076"/>
          <ac:picMkLst>
            <pc:docMk/>
            <pc:sldMk cId="3725317133" sldId="267"/>
            <ac:picMk id="7" creationId="{5ACE6717-D740-E652-85B3-9B46DC780F86}"/>
          </ac:picMkLst>
        </pc:picChg>
        <pc:picChg chg="del">
          <ac:chgData name="Tengyang Wen" userId="S::twen3@buffalo.edu::3f376862-8d82-4093-8311-3c4e603eb73f" providerId="AD" clId="Web-{3C77A0EF-6418-4E41-A4F2-20BD8A59053D}" dt="2023-05-01T20:20:58.507" v="11"/>
          <ac:picMkLst>
            <pc:docMk/>
            <pc:sldMk cId="3725317133" sldId="267"/>
            <ac:picMk id="8" creationId="{3DCE3E8C-5E3A-4B85-41B0-762931530C5D}"/>
          </ac:picMkLst>
        </pc:picChg>
        <pc:picChg chg="add del mod">
          <ac:chgData name="Tengyang Wen" userId="S::twen3@buffalo.edu::3f376862-8d82-4093-8311-3c4e603eb73f" providerId="AD" clId="Web-{3C77A0EF-6418-4E41-A4F2-20BD8A59053D}" dt="2023-05-01T20:20:35.397" v="5"/>
          <ac:picMkLst>
            <pc:docMk/>
            <pc:sldMk cId="3725317133" sldId="267"/>
            <ac:picMk id="9" creationId="{9FE3D6F8-C6E0-A6C7-3EDD-A4D3AFB65323}"/>
          </ac:picMkLst>
        </pc:picChg>
        <pc:picChg chg="add mod">
          <ac:chgData name="Tengyang Wen" userId="S::twen3@buffalo.edu::3f376862-8d82-4093-8311-3c4e603eb73f" providerId="AD" clId="Web-{3C77A0EF-6418-4E41-A4F2-20BD8A59053D}" dt="2023-05-01T20:21:49.525" v="22" actId="1076"/>
          <ac:picMkLst>
            <pc:docMk/>
            <pc:sldMk cId="3725317133" sldId="267"/>
            <ac:picMk id="12" creationId="{BECDAE41-8DD4-7945-E007-B48EF70E27F0}"/>
          </ac:picMkLst>
        </pc:picChg>
        <pc:picChg chg="add mod">
          <ac:chgData name="Tengyang Wen" userId="S::twen3@buffalo.edu::3f376862-8d82-4093-8311-3c4e603eb73f" providerId="AD" clId="Web-{3C77A0EF-6418-4E41-A4F2-20BD8A59053D}" dt="2023-05-01T20:22:56.902" v="24" actId="1076"/>
          <ac:picMkLst>
            <pc:docMk/>
            <pc:sldMk cId="3725317133" sldId="267"/>
            <ac:picMk id="13" creationId="{498FBB7B-6733-7912-FBF6-130CA4CF9B72}"/>
          </ac:picMkLst>
        </pc:picChg>
      </pc:sldChg>
    </pc:docChg>
  </pc:docChgLst>
  <pc:docChgLst>
    <pc:chgData name="Tengyang Wen" userId="S::twen3@buffalo.edu::3f376862-8d82-4093-8311-3c4e603eb73f" providerId="AD" clId="Web-{A8CECA36-BFA9-4ABF-A2FD-1365DD321F92}"/>
    <pc:docChg chg="modSld">
      <pc:chgData name="Tengyang Wen" userId="S::twen3@buffalo.edu::3f376862-8d82-4093-8311-3c4e603eb73f" providerId="AD" clId="Web-{A8CECA36-BFA9-4ABF-A2FD-1365DD321F92}" dt="2023-05-01T20:16:26.628" v="140" actId="1076"/>
      <pc:docMkLst>
        <pc:docMk/>
      </pc:docMkLst>
      <pc:sldChg chg="addSp delSp modSp">
        <pc:chgData name="Tengyang Wen" userId="S::twen3@buffalo.edu::3f376862-8d82-4093-8311-3c4e603eb73f" providerId="AD" clId="Web-{A8CECA36-BFA9-4ABF-A2FD-1365DD321F92}" dt="2023-05-01T20:15:48.376" v="135" actId="20577"/>
        <pc:sldMkLst>
          <pc:docMk/>
          <pc:sldMk cId="563193473" sldId="261"/>
        </pc:sldMkLst>
        <pc:spChg chg="mod">
          <ac:chgData name="Tengyang Wen" userId="S::twen3@buffalo.edu::3f376862-8d82-4093-8311-3c4e603eb73f" providerId="AD" clId="Web-{A8CECA36-BFA9-4ABF-A2FD-1365DD321F92}" dt="2023-05-01T20:15:48.376" v="135" actId="20577"/>
          <ac:spMkLst>
            <pc:docMk/>
            <pc:sldMk cId="563193473" sldId="261"/>
            <ac:spMk id="2" creationId="{E0CC9EE6-DB0F-1B62-EE8C-B4FF11EF60CF}"/>
          </ac:spMkLst>
        </pc:spChg>
        <pc:picChg chg="add del mod">
          <ac:chgData name="Tengyang Wen" userId="S::twen3@buffalo.edu::3f376862-8d82-4093-8311-3c4e603eb73f" providerId="AD" clId="Web-{A8CECA36-BFA9-4ABF-A2FD-1365DD321F92}" dt="2023-05-01T19:58:09.206" v="3"/>
          <ac:picMkLst>
            <pc:docMk/>
            <pc:sldMk cId="563193473" sldId="261"/>
            <ac:picMk id="3" creationId="{6AF7C64C-F5DE-C87D-D717-ABC0A53B0D9B}"/>
          </ac:picMkLst>
        </pc:picChg>
        <pc:picChg chg="add del mod">
          <ac:chgData name="Tengyang Wen" userId="S::twen3@buffalo.edu::3f376862-8d82-4093-8311-3c4e603eb73f" providerId="AD" clId="Web-{A8CECA36-BFA9-4ABF-A2FD-1365DD321F92}" dt="2023-05-01T19:58:20.503" v="5"/>
          <ac:picMkLst>
            <pc:docMk/>
            <pc:sldMk cId="563193473" sldId="261"/>
            <ac:picMk id="4" creationId="{47C25968-AEDA-0853-5CB2-38F93922ECCF}"/>
          </ac:picMkLst>
        </pc:picChg>
        <pc:picChg chg="add del mod">
          <ac:chgData name="Tengyang Wen" userId="S::twen3@buffalo.edu::3f376862-8d82-4093-8311-3c4e603eb73f" providerId="AD" clId="Web-{A8CECA36-BFA9-4ABF-A2FD-1365DD321F92}" dt="2023-05-01T20:01:29.352" v="13"/>
          <ac:picMkLst>
            <pc:docMk/>
            <pc:sldMk cId="563193473" sldId="261"/>
            <ac:picMk id="5" creationId="{2D2689EC-63B4-8EA2-7E8C-940681A3BCEA}"/>
          </ac:picMkLst>
        </pc:picChg>
        <pc:picChg chg="add del mod">
          <ac:chgData name="Tengyang Wen" userId="S::twen3@buffalo.edu::3f376862-8d82-4093-8311-3c4e603eb73f" providerId="AD" clId="Web-{A8CECA36-BFA9-4ABF-A2FD-1365DD321F92}" dt="2023-05-01T20:01:17.274" v="9"/>
          <ac:picMkLst>
            <pc:docMk/>
            <pc:sldMk cId="563193473" sldId="261"/>
            <ac:picMk id="6" creationId="{206B7855-49AB-25F5-2FAC-AE161F6947AB}"/>
          </ac:picMkLst>
        </pc:picChg>
        <pc:picChg chg="add del mod">
          <ac:chgData name="Tengyang Wen" userId="S::twen3@buffalo.edu::3f376862-8d82-4093-8311-3c4e603eb73f" providerId="AD" clId="Web-{A8CECA36-BFA9-4ABF-A2FD-1365DD321F92}" dt="2023-05-01T20:01:28.290" v="12"/>
          <ac:picMkLst>
            <pc:docMk/>
            <pc:sldMk cId="563193473" sldId="261"/>
            <ac:picMk id="7" creationId="{97DE97F3-F78B-9845-09E9-B18FB5297F6F}"/>
          </ac:picMkLst>
        </pc:picChg>
        <pc:picChg chg="add mod">
          <ac:chgData name="Tengyang Wen" userId="S::twen3@buffalo.edu::3f376862-8d82-4093-8311-3c4e603eb73f" providerId="AD" clId="Web-{A8CECA36-BFA9-4ABF-A2FD-1365DD321F92}" dt="2023-05-01T20:04:56.155" v="49" actId="1076"/>
          <ac:picMkLst>
            <pc:docMk/>
            <pc:sldMk cId="563193473" sldId="261"/>
            <ac:picMk id="8" creationId="{FF15A2A0-ADEA-1210-2DB2-635BF249286E}"/>
          </ac:picMkLst>
        </pc:picChg>
        <pc:picChg chg="add mod">
          <ac:chgData name="Tengyang Wen" userId="S::twen3@buffalo.edu::3f376862-8d82-4093-8311-3c4e603eb73f" providerId="AD" clId="Web-{A8CECA36-BFA9-4ABF-A2FD-1365DD321F92}" dt="2023-05-01T20:04:27.982" v="42" actId="1076"/>
          <ac:picMkLst>
            <pc:docMk/>
            <pc:sldMk cId="563193473" sldId="261"/>
            <ac:picMk id="9" creationId="{CDC58048-B55B-DE58-1D61-42778191720D}"/>
          </ac:picMkLst>
        </pc:picChg>
        <pc:picChg chg="add del mod">
          <ac:chgData name="Tengyang Wen" userId="S::twen3@buffalo.edu::3f376862-8d82-4093-8311-3c4e603eb73f" providerId="AD" clId="Web-{A8CECA36-BFA9-4ABF-A2FD-1365DD321F92}" dt="2023-05-01T20:03:53.153" v="37"/>
          <ac:picMkLst>
            <pc:docMk/>
            <pc:sldMk cId="563193473" sldId="261"/>
            <ac:picMk id="10" creationId="{CE73C4BA-C4C7-04BA-6B23-3BCCE090A77E}"/>
          </ac:picMkLst>
        </pc:picChg>
        <pc:picChg chg="add del mod">
          <ac:chgData name="Tengyang Wen" userId="S::twen3@buffalo.edu::3f376862-8d82-4093-8311-3c4e603eb73f" providerId="AD" clId="Web-{A8CECA36-BFA9-4ABF-A2FD-1365DD321F92}" dt="2023-05-01T20:06:54.236" v="73"/>
          <ac:picMkLst>
            <pc:docMk/>
            <pc:sldMk cId="563193473" sldId="261"/>
            <ac:picMk id="11" creationId="{A246C6C4-2789-3765-9CD8-43BA4E76F6FD}"/>
          </ac:picMkLst>
        </pc:picChg>
        <pc:picChg chg="add del mod">
          <ac:chgData name="Tengyang Wen" userId="S::twen3@buffalo.edu::3f376862-8d82-4093-8311-3c4e603eb73f" providerId="AD" clId="Web-{A8CECA36-BFA9-4ABF-A2FD-1365DD321F92}" dt="2023-05-01T20:07:01.987" v="76"/>
          <ac:picMkLst>
            <pc:docMk/>
            <pc:sldMk cId="563193473" sldId="261"/>
            <ac:picMk id="12" creationId="{20EDFB91-AB2C-71C8-1158-83DD54DB14B3}"/>
          </ac:picMkLst>
        </pc:picChg>
        <pc:picChg chg="add mod">
          <ac:chgData name="Tengyang Wen" userId="S::twen3@buffalo.edu::3f376862-8d82-4093-8311-3c4e603eb73f" providerId="AD" clId="Web-{A8CECA36-BFA9-4ABF-A2FD-1365DD321F92}" dt="2023-05-01T20:07:05.471" v="77" actId="1076"/>
          <ac:picMkLst>
            <pc:docMk/>
            <pc:sldMk cId="563193473" sldId="261"/>
            <ac:picMk id="14" creationId="{03260AA3-24B2-5F45-DFA6-E0AAEDCD7BE7}"/>
          </ac:picMkLst>
        </pc:picChg>
        <pc:picChg chg="add mod">
          <ac:chgData name="Tengyang Wen" userId="S::twen3@buffalo.edu::3f376862-8d82-4093-8311-3c4e603eb73f" providerId="AD" clId="Web-{A8CECA36-BFA9-4ABF-A2FD-1365DD321F92}" dt="2023-05-01T20:06:59.940" v="74" actId="1076"/>
          <ac:picMkLst>
            <pc:docMk/>
            <pc:sldMk cId="563193473" sldId="261"/>
            <ac:picMk id="16" creationId="{BD0C6D38-73E3-3885-83A0-F0EF41C739CB}"/>
          </ac:picMkLst>
        </pc:picChg>
      </pc:sldChg>
      <pc:sldChg chg="addSp delSp modSp">
        <pc:chgData name="Tengyang Wen" userId="S::twen3@buffalo.edu::3f376862-8d82-4093-8311-3c4e603eb73f" providerId="AD" clId="Web-{A8CECA36-BFA9-4ABF-A2FD-1365DD321F92}" dt="2023-05-01T20:07:29.925" v="85" actId="1076"/>
        <pc:sldMkLst>
          <pc:docMk/>
          <pc:sldMk cId="792276471" sldId="263"/>
        </pc:sldMkLst>
        <pc:picChg chg="add mod">
          <ac:chgData name="Tengyang Wen" userId="S::twen3@buffalo.edu::3f376862-8d82-4093-8311-3c4e603eb73f" providerId="AD" clId="Web-{A8CECA36-BFA9-4ABF-A2FD-1365DD321F92}" dt="2023-05-01T20:02:00.134" v="19" actId="1076"/>
          <ac:picMkLst>
            <pc:docMk/>
            <pc:sldMk cId="792276471" sldId="263"/>
            <ac:picMk id="3" creationId="{B1EDB2F7-E043-8850-BDD2-2F6042B03205}"/>
          </ac:picMkLst>
        </pc:picChg>
        <pc:picChg chg="add mod">
          <ac:chgData name="Tengyang Wen" userId="S::twen3@buffalo.edu::3f376862-8d82-4093-8311-3c4e603eb73f" providerId="AD" clId="Web-{A8CECA36-BFA9-4ABF-A2FD-1365DD321F92}" dt="2023-05-01T20:02:38.604" v="24" actId="1076"/>
          <ac:picMkLst>
            <pc:docMk/>
            <pc:sldMk cId="792276471" sldId="263"/>
            <ac:picMk id="4" creationId="{10150B19-66CD-953D-8414-6385AAB546D7}"/>
          </ac:picMkLst>
        </pc:picChg>
        <pc:picChg chg="add del">
          <ac:chgData name="Tengyang Wen" userId="S::twen3@buffalo.edu::3f376862-8d82-4093-8311-3c4e603eb73f" providerId="AD" clId="Web-{A8CECA36-BFA9-4ABF-A2FD-1365DD321F92}" dt="2023-05-01T20:07:23.284" v="82"/>
          <ac:picMkLst>
            <pc:docMk/>
            <pc:sldMk cId="792276471" sldId="263"/>
            <ac:picMk id="7" creationId="{6A81EB65-969A-7947-D38F-CBA192D1756E}"/>
          </ac:picMkLst>
        </pc:picChg>
        <pc:picChg chg="add mod">
          <ac:chgData name="Tengyang Wen" userId="S::twen3@buffalo.edu::3f376862-8d82-4093-8311-3c4e603eb73f" providerId="AD" clId="Web-{A8CECA36-BFA9-4ABF-A2FD-1365DD321F92}" dt="2023-05-01T20:06:43.283" v="69" actId="14100"/>
          <ac:picMkLst>
            <pc:docMk/>
            <pc:sldMk cId="792276471" sldId="263"/>
            <ac:picMk id="10" creationId="{D88CB7CB-63EF-9ECA-B27B-8E4DD008E9CD}"/>
          </ac:picMkLst>
        </pc:picChg>
        <pc:picChg chg="add mod">
          <ac:chgData name="Tengyang Wen" userId="S::twen3@buffalo.edu::3f376862-8d82-4093-8311-3c4e603eb73f" providerId="AD" clId="Web-{A8CECA36-BFA9-4ABF-A2FD-1365DD321F92}" dt="2023-05-01T20:07:29.925" v="85" actId="1076"/>
          <ac:picMkLst>
            <pc:docMk/>
            <pc:sldMk cId="792276471" sldId="263"/>
            <ac:picMk id="12" creationId="{C4C912C3-4AD3-2AC0-E010-4E8E2D036B0E}"/>
          </ac:picMkLst>
        </pc:picChg>
      </pc:sldChg>
      <pc:sldChg chg="addSp modSp">
        <pc:chgData name="Tengyang Wen" userId="S::twen3@buffalo.edu::3f376862-8d82-4093-8311-3c4e603eb73f" providerId="AD" clId="Web-{A8CECA36-BFA9-4ABF-A2FD-1365DD321F92}" dt="2023-05-01T20:09:08.803" v="97" actId="1076"/>
        <pc:sldMkLst>
          <pc:docMk/>
          <pc:sldMk cId="3776224266" sldId="264"/>
        </pc:sldMkLst>
        <pc:picChg chg="add mod">
          <ac:chgData name="Tengyang Wen" userId="S::twen3@buffalo.edu::3f376862-8d82-4093-8311-3c4e603eb73f" providerId="AD" clId="Web-{A8CECA36-BFA9-4ABF-A2FD-1365DD321F92}" dt="2023-05-01T20:09:08.803" v="97" actId="1076"/>
          <ac:picMkLst>
            <pc:docMk/>
            <pc:sldMk cId="3776224266" sldId="264"/>
            <ac:picMk id="3" creationId="{7A6396F9-B37A-05C8-A6A0-8F9BD0CA5442}"/>
          </ac:picMkLst>
        </pc:picChg>
        <pc:picChg chg="add mod">
          <ac:chgData name="Tengyang Wen" userId="S::twen3@buffalo.edu::3f376862-8d82-4093-8311-3c4e603eb73f" providerId="AD" clId="Web-{A8CECA36-BFA9-4ABF-A2FD-1365DD321F92}" dt="2023-05-01T20:07:55.754" v="90" actId="1076"/>
          <ac:picMkLst>
            <pc:docMk/>
            <pc:sldMk cId="3776224266" sldId="264"/>
            <ac:picMk id="4" creationId="{1D2E86BD-7211-C39A-46CF-77930EDFE32A}"/>
          </ac:picMkLst>
        </pc:picChg>
        <pc:picChg chg="add mod">
          <ac:chgData name="Tengyang Wen" userId="S::twen3@buffalo.edu::3f376862-8d82-4093-8311-3c4e603eb73f" providerId="AD" clId="Web-{A8CECA36-BFA9-4ABF-A2FD-1365DD321F92}" dt="2023-05-01T20:07:40.425" v="86" actId="1076"/>
          <ac:picMkLst>
            <pc:docMk/>
            <pc:sldMk cId="3776224266" sldId="264"/>
            <ac:picMk id="6" creationId="{602FDD0B-7C3D-CDC0-AB93-0167A1457F16}"/>
          </ac:picMkLst>
        </pc:picChg>
        <pc:picChg chg="add mod">
          <ac:chgData name="Tengyang Wen" userId="S::twen3@buffalo.edu::3f376862-8d82-4093-8311-3c4e603eb73f" providerId="AD" clId="Web-{A8CECA36-BFA9-4ABF-A2FD-1365DD321F92}" dt="2023-05-01T20:07:45.706" v="88" actId="1076"/>
          <ac:picMkLst>
            <pc:docMk/>
            <pc:sldMk cId="3776224266" sldId="264"/>
            <ac:picMk id="8" creationId="{BCCE2293-9FAD-6F0A-F2EE-E6C77D9AA623}"/>
          </ac:picMkLst>
        </pc:picChg>
        <pc:picChg chg="add mod">
          <ac:chgData name="Tengyang Wen" userId="S::twen3@buffalo.edu::3f376862-8d82-4093-8311-3c4e603eb73f" providerId="AD" clId="Web-{A8CECA36-BFA9-4ABF-A2FD-1365DD321F92}" dt="2023-05-01T20:08:02.707" v="92" actId="1076"/>
          <ac:picMkLst>
            <pc:docMk/>
            <pc:sldMk cId="3776224266" sldId="264"/>
            <ac:picMk id="12" creationId="{14B6823C-E104-5CB8-E177-93F2D6A6498A}"/>
          </ac:picMkLst>
        </pc:picChg>
        <pc:picChg chg="add mod">
          <ac:chgData name="Tengyang Wen" userId="S::twen3@buffalo.edu::3f376862-8d82-4093-8311-3c4e603eb73f" providerId="AD" clId="Web-{A8CECA36-BFA9-4ABF-A2FD-1365DD321F92}" dt="2023-05-01T20:09:01.771" v="95" actId="1076"/>
          <ac:picMkLst>
            <pc:docMk/>
            <pc:sldMk cId="3776224266" sldId="264"/>
            <ac:picMk id="14" creationId="{949E9EE6-D671-D3F4-88BD-E2199929BC1C}"/>
          </ac:picMkLst>
        </pc:picChg>
      </pc:sldChg>
      <pc:sldChg chg="addSp modSp">
        <pc:chgData name="Tengyang Wen" userId="S::twen3@buffalo.edu::3f376862-8d82-4093-8311-3c4e603eb73f" providerId="AD" clId="Web-{A8CECA36-BFA9-4ABF-A2FD-1365DD321F92}" dt="2023-05-01T20:09:30.006" v="103" actId="1076"/>
        <pc:sldMkLst>
          <pc:docMk/>
          <pc:sldMk cId="4064962292" sldId="265"/>
        </pc:sldMkLst>
        <pc:spChg chg="mod">
          <ac:chgData name="Tengyang Wen" userId="S::twen3@buffalo.edu::3f376862-8d82-4093-8311-3c4e603eb73f" providerId="AD" clId="Web-{A8CECA36-BFA9-4ABF-A2FD-1365DD321F92}" dt="2023-05-01T20:09:17.006" v="99" actId="1076"/>
          <ac:spMkLst>
            <pc:docMk/>
            <pc:sldMk cId="4064962292" sldId="265"/>
            <ac:spMk id="2" creationId="{57D7C5D0-1BF7-89F7-86C1-66A7C1F6C5A1}"/>
          </ac:spMkLst>
        </pc:spChg>
        <pc:picChg chg="add mod">
          <ac:chgData name="Tengyang Wen" userId="S::twen3@buffalo.edu::3f376862-8d82-4093-8311-3c4e603eb73f" providerId="AD" clId="Web-{A8CECA36-BFA9-4ABF-A2FD-1365DD321F92}" dt="2023-05-01T20:09:13.771" v="98" actId="1076"/>
          <ac:picMkLst>
            <pc:docMk/>
            <pc:sldMk cId="4064962292" sldId="265"/>
            <ac:picMk id="3" creationId="{EC3F62E8-1746-1B6A-EE8D-13CE95040975}"/>
          </ac:picMkLst>
        </pc:picChg>
        <pc:picChg chg="add mod">
          <ac:chgData name="Tengyang Wen" userId="S::twen3@buffalo.edu::3f376862-8d82-4093-8311-3c4e603eb73f" providerId="AD" clId="Web-{A8CECA36-BFA9-4ABF-A2FD-1365DD321F92}" dt="2023-05-01T20:09:30.006" v="103" actId="1076"/>
          <ac:picMkLst>
            <pc:docMk/>
            <pc:sldMk cId="4064962292" sldId="265"/>
            <ac:picMk id="5" creationId="{02B6E223-C8EF-CF24-7657-8BE04CF8B198}"/>
          </ac:picMkLst>
        </pc:picChg>
      </pc:sldChg>
      <pc:sldChg chg="delSp modSp">
        <pc:chgData name="Tengyang Wen" userId="S::twen3@buffalo.edu::3f376862-8d82-4093-8311-3c4e603eb73f" providerId="AD" clId="Web-{A8CECA36-BFA9-4ABF-A2FD-1365DD321F92}" dt="2023-05-01T20:16:26.628" v="140" actId="1076"/>
        <pc:sldMkLst>
          <pc:docMk/>
          <pc:sldMk cId="3069756178" sldId="266"/>
        </pc:sldMkLst>
        <pc:spChg chg="mod">
          <ac:chgData name="Tengyang Wen" userId="S::twen3@buffalo.edu::3f376862-8d82-4093-8311-3c4e603eb73f" providerId="AD" clId="Web-{A8CECA36-BFA9-4ABF-A2FD-1365DD321F92}" dt="2023-05-01T20:16:26.628" v="140" actId="1076"/>
          <ac:spMkLst>
            <pc:docMk/>
            <pc:sldMk cId="3069756178" sldId="266"/>
            <ac:spMk id="2" creationId="{1A2BDD96-19C7-CF7F-1542-DEC263A45537}"/>
          </ac:spMkLst>
        </pc:spChg>
        <pc:spChg chg="del">
          <ac:chgData name="Tengyang Wen" userId="S::twen3@buffalo.edu::3f376862-8d82-4093-8311-3c4e603eb73f" providerId="AD" clId="Web-{A8CECA36-BFA9-4ABF-A2FD-1365DD321F92}" dt="2023-05-01T20:16:15.033" v="136"/>
          <ac:spMkLst>
            <pc:docMk/>
            <pc:sldMk cId="3069756178" sldId="266"/>
            <ac:spMk id="3" creationId="{A20E3C91-A64D-D53E-F5A5-5D4673ABFF91}"/>
          </ac:spMkLst>
        </pc:spChg>
      </pc:sldChg>
      <pc:sldChg chg="addSp delSp modSp">
        <pc:chgData name="Tengyang Wen" userId="S::twen3@buffalo.edu::3f376862-8d82-4093-8311-3c4e603eb73f" providerId="AD" clId="Web-{A8CECA36-BFA9-4ABF-A2FD-1365DD321F92}" dt="2023-05-01T20:15:29.454" v="134" actId="1076"/>
        <pc:sldMkLst>
          <pc:docMk/>
          <pc:sldMk cId="3725317133" sldId="267"/>
        </pc:sldMkLst>
        <pc:spChg chg="mod">
          <ac:chgData name="Tengyang Wen" userId="S::twen3@buffalo.edu::3f376862-8d82-4093-8311-3c4e603eb73f" providerId="AD" clId="Web-{A8CECA36-BFA9-4ABF-A2FD-1365DD321F92}" dt="2023-05-01T20:11:55.620" v="121" actId="20577"/>
          <ac:spMkLst>
            <pc:docMk/>
            <pc:sldMk cId="3725317133" sldId="267"/>
            <ac:spMk id="2" creationId="{A42196D2-2342-6D69-64A1-449BBAFFDA8F}"/>
          </ac:spMkLst>
        </pc:spChg>
        <pc:picChg chg="add mod">
          <ac:chgData name="Tengyang Wen" userId="S::twen3@buffalo.edu::3f376862-8d82-4093-8311-3c4e603eb73f" providerId="AD" clId="Web-{A8CECA36-BFA9-4ABF-A2FD-1365DD321F92}" dt="2023-05-01T20:13:16.153" v="127" actId="1076"/>
          <ac:picMkLst>
            <pc:docMk/>
            <pc:sldMk cId="3725317133" sldId="267"/>
            <ac:picMk id="3" creationId="{0B023E44-9600-D2CA-E97C-6A785554D181}"/>
          </ac:picMkLst>
        </pc:picChg>
        <pc:picChg chg="add mod ord">
          <ac:chgData name="Tengyang Wen" userId="S::twen3@buffalo.edu::3f376862-8d82-4093-8311-3c4e603eb73f" providerId="AD" clId="Web-{A8CECA36-BFA9-4ABF-A2FD-1365DD321F92}" dt="2023-05-01T20:15:23.094" v="133" actId="1076"/>
          <ac:picMkLst>
            <pc:docMk/>
            <pc:sldMk cId="3725317133" sldId="267"/>
            <ac:picMk id="4" creationId="{0A7901C4-D4C3-0E2B-191E-6AD1C5D9BAFD}"/>
          </ac:picMkLst>
        </pc:picChg>
        <pc:picChg chg="del">
          <ac:chgData name="Tengyang Wen" userId="S::twen3@buffalo.edu::3f376862-8d82-4093-8311-3c4e603eb73f" providerId="AD" clId="Web-{A8CECA36-BFA9-4ABF-A2FD-1365DD321F92}" dt="2023-05-01T20:10:23.821" v="106"/>
          <ac:picMkLst>
            <pc:docMk/>
            <pc:sldMk cId="3725317133" sldId="267"/>
            <ac:picMk id="5" creationId="{0FDA2F81-734A-34BD-EE79-02A61C5DCE5D}"/>
          </ac:picMkLst>
        </pc:picChg>
        <pc:picChg chg="add mod">
          <ac:chgData name="Tengyang Wen" userId="S::twen3@buffalo.edu::3f376862-8d82-4093-8311-3c4e603eb73f" providerId="AD" clId="Web-{A8CECA36-BFA9-4ABF-A2FD-1365DD321F92}" dt="2023-05-01T20:13:09.809" v="125" actId="1076"/>
          <ac:picMkLst>
            <pc:docMk/>
            <pc:sldMk cId="3725317133" sldId="267"/>
            <ac:picMk id="7" creationId="{5ACE6717-D740-E652-85B3-9B46DC780F86}"/>
          </ac:picMkLst>
        </pc:picChg>
        <pc:picChg chg="add mod">
          <ac:chgData name="Tengyang Wen" userId="S::twen3@buffalo.edu::3f376862-8d82-4093-8311-3c4e603eb73f" providerId="AD" clId="Web-{A8CECA36-BFA9-4ABF-A2FD-1365DD321F92}" dt="2023-05-01T20:15:29.454" v="134" actId="1076"/>
          <ac:picMkLst>
            <pc:docMk/>
            <pc:sldMk cId="3725317133" sldId="267"/>
            <ac:picMk id="8" creationId="{3DCE3E8C-5E3A-4B85-41B0-762931530C5D}"/>
          </ac:picMkLst>
        </pc:picChg>
      </pc:sldChg>
      <pc:sldChg chg="addSp delSp modSp">
        <pc:chgData name="Tengyang Wen" userId="S::twen3@buffalo.edu::3f376862-8d82-4093-8311-3c4e603eb73f" providerId="AD" clId="Web-{A8CECA36-BFA9-4ABF-A2FD-1365DD321F92}" dt="2023-05-01T20:07:19.112" v="81" actId="1076"/>
        <pc:sldMkLst>
          <pc:docMk/>
          <pc:sldMk cId="383555579" sldId="268"/>
        </pc:sldMkLst>
        <pc:picChg chg="add mod">
          <ac:chgData name="Tengyang Wen" userId="S::twen3@buffalo.edu::3f376862-8d82-4093-8311-3c4e603eb73f" providerId="AD" clId="Web-{A8CECA36-BFA9-4ABF-A2FD-1365DD321F92}" dt="2023-05-01T20:05:08.311" v="52" actId="1076"/>
          <ac:picMkLst>
            <pc:docMk/>
            <pc:sldMk cId="383555579" sldId="268"/>
            <ac:picMk id="3" creationId="{8AA8D468-B340-9995-92EE-7D1A6FE50C56}"/>
          </ac:picMkLst>
        </pc:picChg>
        <pc:picChg chg="add del mod">
          <ac:chgData name="Tengyang Wen" userId="S::twen3@buffalo.edu::3f376862-8d82-4093-8311-3c4e603eb73f" providerId="AD" clId="Web-{A8CECA36-BFA9-4ABF-A2FD-1365DD321F92}" dt="2023-05-01T20:07:09.315" v="78"/>
          <ac:picMkLst>
            <pc:docMk/>
            <pc:sldMk cId="383555579" sldId="268"/>
            <ac:picMk id="5" creationId="{58D42296-FBE8-F4E8-F3E9-711E24F396F3}"/>
          </ac:picMkLst>
        </pc:picChg>
        <pc:picChg chg="add mod">
          <ac:chgData name="Tengyang Wen" userId="S::twen3@buffalo.edu::3f376862-8d82-4093-8311-3c4e603eb73f" providerId="AD" clId="Web-{A8CECA36-BFA9-4ABF-A2FD-1365DD321F92}" dt="2023-05-01T20:07:19.112" v="81" actId="1076"/>
          <ac:picMkLst>
            <pc:docMk/>
            <pc:sldMk cId="383555579" sldId="268"/>
            <ac:picMk id="8" creationId="{234B2174-AAE8-8D6C-CB90-54AB9C54656C}"/>
          </ac:picMkLst>
        </pc:picChg>
      </pc:sldChg>
    </pc:docChg>
  </pc:docChgLst>
  <pc:docChgLst>
    <pc:chgData name="Tengyang Wen" userId="S::twen3@buffalo.edu::3f376862-8d82-4093-8311-3c4e603eb73f" providerId="AD" clId="Web-{711E9CCB-C8A1-435C-9E2A-F45ECB2325D7}"/>
    <pc:docChg chg="modSld">
      <pc:chgData name="Tengyang Wen" userId="S::twen3@buffalo.edu::3f376862-8d82-4093-8311-3c4e603eb73f" providerId="AD" clId="Web-{711E9CCB-C8A1-435C-9E2A-F45ECB2325D7}" dt="2023-05-02T02:10:04.145" v="4" actId="1076"/>
      <pc:docMkLst>
        <pc:docMk/>
      </pc:docMkLst>
      <pc:sldChg chg="modSp">
        <pc:chgData name="Tengyang Wen" userId="S::twen3@buffalo.edu::3f376862-8d82-4093-8311-3c4e603eb73f" providerId="AD" clId="Web-{711E9CCB-C8A1-435C-9E2A-F45ECB2325D7}" dt="2023-05-02T02:06:32.918" v="1" actId="20577"/>
        <pc:sldMkLst>
          <pc:docMk/>
          <pc:sldMk cId="518298895" sldId="256"/>
        </pc:sldMkLst>
        <pc:spChg chg="mod">
          <ac:chgData name="Tengyang Wen" userId="S::twen3@buffalo.edu::3f376862-8d82-4093-8311-3c4e603eb73f" providerId="AD" clId="Web-{711E9CCB-C8A1-435C-9E2A-F45ECB2325D7}" dt="2023-05-02T02:06:32.918" v="1" actId="20577"/>
          <ac:spMkLst>
            <pc:docMk/>
            <pc:sldMk cId="518298895" sldId="256"/>
            <ac:spMk id="3" creationId="{D96C1099-5A9C-8FCB-25E8-CF4922874F48}"/>
          </ac:spMkLst>
        </pc:spChg>
      </pc:sldChg>
      <pc:sldChg chg="modSp">
        <pc:chgData name="Tengyang Wen" userId="S::twen3@buffalo.edu::3f376862-8d82-4093-8311-3c4e603eb73f" providerId="AD" clId="Web-{711E9CCB-C8A1-435C-9E2A-F45ECB2325D7}" dt="2023-05-02T02:10:04.145" v="4" actId="1076"/>
        <pc:sldMkLst>
          <pc:docMk/>
          <pc:sldMk cId="4064962292" sldId="265"/>
        </pc:sldMkLst>
        <pc:spChg chg="mod">
          <ac:chgData name="Tengyang Wen" userId="S::twen3@buffalo.edu::3f376862-8d82-4093-8311-3c4e603eb73f" providerId="AD" clId="Web-{711E9CCB-C8A1-435C-9E2A-F45ECB2325D7}" dt="2023-05-02T02:09:57.223" v="3" actId="1076"/>
          <ac:spMkLst>
            <pc:docMk/>
            <pc:sldMk cId="4064962292" sldId="265"/>
            <ac:spMk id="2" creationId="{57D7C5D0-1BF7-89F7-86C1-66A7C1F6C5A1}"/>
          </ac:spMkLst>
        </pc:spChg>
        <pc:grpChg chg="mod">
          <ac:chgData name="Tengyang Wen" userId="S::twen3@buffalo.edu::3f376862-8d82-4093-8311-3c4e603eb73f" providerId="AD" clId="Web-{711E9CCB-C8A1-435C-9E2A-F45ECB2325D7}" dt="2023-05-02T02:10:04.145" v="4" actId="1076"/>
          <ac:grpSpMkLst>
            <pc:docMk/>
            <pc:sldMk cId="4064962292" sldId="265"/>
            <ac:grpSpMk id="4" creationId="{2DF1D3CF-A36F-3051-B900-C95EF19F744B}"/>
          </ac:grpSpMkLst>
        </pc:grpChg>
      </pc:sldChg>
    </pc:docChg>
  </pc:docChgLst>
  <pc:docChgLst>
    <pc:chgData name="Tengyang Wen" userId="S::twen3@buffalo.edu::3f376862-8d82-4093-8311-3c4e603eb73f" providerId="AD" clId="Web-{9BF21F8A-81FD-48EF-B5E2-938036A568D2}"/>
    <pc:docChg chg="modSld">
      <pc:chgData name="Tengyang Wen" userId="S::twen3@buffalo.edu::3f376862-8d82-4093-8311-3c4e603eb73f" providerId="AD" clId="Web-{9BF21F8A-81FD-48EF-B5E2-938036A568D2}" dt="2023-05-01T19:48:07.157" v="1" actId="20577"/>
      <pc:docMkLst>
        <pc:docMk/>
      </pc:docMkLst>
      <pc:sldChg chg="modSp">
        <pc:chgData name="Tengyang Wen" userId="S::twen3@buffalo.edu::3f376862-8d82-4093-8311-3c4e603eb73f" providerId="AD" clId="Web-{9BF21F8A-81FD-48EF-B5E2-938036A568D2}" dt="2023-05-01T19:48:07.157" v="1" actId="20577"/>
        <pc:sldMkLst>
          <pc:docMk/>
          <pc:sldMk cId="518298895" sldId="256"/>
        </pc:sldMkLst>
        <pc:spChg chg="mod">
          <ac:chgData name="Tengyang Wen" userId="S::twen3@buffalo.edu::3f376862-8d82-4093-8311-3c4e603eb73f" providerId="AD" clId="Web-{9BF21F8A-81FD-48EF-B5E2-938036A568D2}" dt="2023-05-01T19:48:07.157" v="1" actId="20577"/>
          <ac:spMkLst>
            <pc:docMk/>
            <pc:sldMk cId="518298895" sldId="256"/>
            <ac:spMk id="3" creationId="{D96C1099-5A9C-8FCB-25E8-CF4922874F48}"/>
          </ac:spMkLst>
        </pc:spChg>
      </pc:sldChg>
    </pc:docChg>
  </pc:docChgLst>
  <pc:docChgLst>
    <pc:chgData name="Shubham Tiwari" userId="S::stiwari6@buffalo.edu::f0e130b7-8e09-4dd3-87a3-b8cbfec8a85f" providerId="AD" clId="Web-{1823C2B0-29BA-4813-A496-024ADF498BEE}"/>
    <pc:docChg chg="modSld">
      <pc:chgData name="Shubham Tiwari" userId="S::stiwari6@buffalo.edu::f0e130b7-8e09-4dd3-87a3-b8cbfec8a85f" providerId="AD" clId="Web-{1823C2B0-29BA-4813-A496-024ADF498BEE}" dt="2023-05-02T03:12:51.751" v="76" actId="1076"/>
      <pc:docMkLst>
        <pc:docMk/>
      </pc:docMkLst>
      <pc:sldChg chg="modSp">
        <pc:chgData name="Shubham Tiwari" userId="S::stiwari6@buffalo.edu::f0e130b7-8e09-4dd3-87a3-b8cbfec8a85f" providerId="AD" clId="Web-{1823C2B0-29BA-4813-A496-024ADF498BEE}" dt="2023-05-02T03:08:22.329" v="49" actId="20577"/>
        <pc:sldMkLst>
          <pc:docMk/>
          <pc:sldMk cId="563193473" sldId="261"/>
        </pc:sldMkLst>
        <pc:spChg chg="mod">
          <ac:chgData name="Shubham Tiwari" userId="S::stiwari6@buffalo.edu::f0e130b7-8e09-4dd3-87a3-b8cbfec8a85f" providerId="AD" clId="Web-{1823C2B0-29BA-4813-A496-024ADF498BEE}" dt="2023-05-02T03:08:22.329" v="49" actId="20577"/>
          <ac:spMkLst>
            <pc:docMk/>
            <pc:sldMk cId="563193473" sldId="261"/>
            <ac:spMk id="3" creationId="{78429D12-24FB-1276-6DCF-1AB55C204B4C}"/>
          </ac:spMkLst>
        </pc:spChg>
      </pc:sldChg>
      <pc:sldChg chg="addSp modSp">
        <pc:chgData name="Shubham Tiwari" userId="S::stiwari6@buffalo.edu::f0e130b7-8e09-4dd3-87a3-b8cbfec8a85f" providerId="AD" clId="Web-{1823C2B0-29BA-4813-A496-024ADF498BEE}" dt="2023-05-02T03:12:51.751" v="76" actId="1076"/>
        <pc:sldMkLst>
          <pc:docMk/>
          <pc:sldMk cId="383555579" sldId="268"/>
        </pc:sldMkLst>
        <pc:spChg chg="add mod">
          <ac:chgData name="Shubham Tiwari" userId="S::stiwari6@buffalo.edu::f0e130b7-8e09-4dd3-87a3-b8cbfec8a85f" providerId="AD" clId="Web-{1823C2B0-29BA-4813-A496-024ADF498BEE}" dt="2023-05-02T03:12:51.751" v="76" actId="1076"/>
          <ac:spMkLst>
            <pc:docMk/>
            <pc:sldMk cId="383555579" sldId="268"/>
            <ac:spMk id="5" creationId="{952112F9-8BB7-17A0-E740-5AD31B43DC5A}"/>
          </ac:spMkLst>
        </pc:spChg>
        <pc:grpChg chg="mod">
          <ac:chgData name="Shubham Tiwari" userId="S::stiwari6@buffalo.edu::f0e130b7-8e09-4dd3-87a3-b8cbfec8a85f" providerId="AD" clId="Web-{1823C2B0-29BA-4813-A496-024ADF498BEE}" dt="2023-05-02T03:10:02.053" v="50" actId="1076"/>
          <ac:grpSpMkLst>
            <pc:docMk/>
            <pc:sldMk cId="383555579" sldId="268"/>
            <ac:grpSpMk id="4" creationId="{057CD9BA-B8CB-79EE-696B-B9749856FBF6}"/>
          </ac:grpSpMkLst>
        </pc:grpChg>
      </pc:sldChg>
    </pc:docChg>
  </pc:docChgLst>
  <pc:docChgLst>
    <pc:chgData name="Tengyang Wen" userId="S::twen3@buffalo.edu::3f376862-8d82-4093-8311-3c4e603eb73f" providerId="AD" clId="Web-{F40B315A-A152-4829-9130-FA60CB79DEE8}"/>
    <pc:docChg chg="modSld">
      <pc:chgData name="Tengyang Wen" userId="S::twen3@buffalo.edu::3f376862-8d82-4093-8311-3c4e603eb73f" providerId="AD" clId="Web-{F40B315A-A152-4829-9130-FA60CB79DEE8}" dt="2023-05-02T15:37:21.316" v="63" actId="20577"/>
      <pc:docMkLst>
        <pc:docMk/>
      </pc:docMkLst>
      <pc:sldChg chg="modSp">
        <pc:chgData name="Tengyang Wen" userId="S::twen3@buffalo.edu::3f376862-8d82-4093-8311-3c4e603eb73f" providerId="AD" clId="Web-{F40B315A-A152-4829-9130-FA60CB79DEE8}" dt="2023-05-02T15:15:50.125" v="13" actId="1076"/>
        <pc:sldMkLst>
          <pc:docMk/>
          <pc:sldMk cId="518298895" sldId="256"/>
        </pc:sldMkLst>
        <pc:picChg chg="mod">
          <ac:chgData name="Tengyang Wen" userId="S::twen3@buffalo.edu::3f376862-8d82-4093-8311-3c4e603eb73f" providerId="AD" clId="Web-{F40B315A-A152-4829-9130-FA60CB79DEE8}" dt="2023-05-02T15:15:50.125" v="13" actId="1076"/>
          <ac:picMkLst>
            <pc:docMk/>
            <pc:sldMk cId="518298895" sldId="256"/>
            <ac:picMk id="14" creationId="{9BA8BC45-5EE8-A6F4-F50F-4C7F64B494CF}"/>
          </ac:picMkLst>
        </pc:picChg>
      </pc:sldChg>
      <pc:sldChg chg="modSp">
        <pc:chgData name="Tengyang Wen" userId="S::twen3@buffalo.edu::3f376862-8d82-4093-8311-3c4e603eb73f" providerId="AD" clId="Web-{F40B315A-A152-4829-9130-FA60CB79DEE8}" dt="2023-05-02T15:37:21.316" v="63" actId="20577"/>
        <pc:sldMkLst>
          <pc:docMk/>
          <pc:sldMk cId="4064962292" sldId="265"/>
        </pc:sldMkLst>
        <pc:spChg chg="mod">
          <ac:chgData name="Tengyang Wen" userId="S::twen3@buffalo.edu::3f376862-8d82-4093-8311-3c4e603eb73f" providerId="AD" clId="Web-{F40B315A-A152-4829-9130-FA60CB79DEE8}" dt="2023-05-02T15:37:21.316" v="63" actId="20577"/>
          <ac:spMkLst>
            <pc:docMk/>
            <pc:sldMk cId="4064962292" sldId="265"/>
            <ac:spMk id="17" creationId="{B2C77F26-7FB0-E2A7-84D5-22C583181B2D}"/>
          </ac:spMkLst>
        </pc:spChg>
      </pc:sldChg>
      <pc:sldChg chg="modSp">
        <pc:chgData name="Tengyang Wen" userId="S::twen3@buffalo.edu::3f376862-8d82-4093-8311-3c4e603eb73f" providerId="AD" clId="Web-{F40B315A-A152-4829-9130-FA60CB79DEE8}" dt="2023-05-02T15:10:50.680" v="11" actId="1076"/>
        <pc:sldMkLst>
          <pc:docMk/>
          <pc:sldMk cId="3725317133" sldId="267"/>
        </pc:sldMkLst>
        <pc:spChg chg="mod">
          <ac:chgData name="Tengyang Wen" userId="S::twen3@buffalo.edu::3f376862-8d82-4093-8311-3c4e603eb73f" providerId="AD" clId="Web-{F40B315A-A152-4829-9130-FA60CB79DEE8}" dt="2023-05-02T15:10:50.680" v="11" actId="1076"/>
          <ac:spMkLst>
            <pc:docMk/>
            <pc:sldMk cId="3725317133" sldId="267"/>
            <ac:spMk id="5" creationId="{09AAC353-8D62-0492-062A-5E966645C85F}"/>
          </ac:spMkLst>
        </pc:spChg>
      </pc:sldChg>
    </pc:docChg>
  </pc:docChgLst>
  <pc:docChgLst>
    <pc:chgData name="Shubham Tiwari" userId="S::stiwari6@buffalo.edu::f0e130b7-8e09-4dd3-87a3-b8cbfec8a85f" providerId="AD" clId="Web-{3EF9F0F9-D19C-4B36-95E1-E4006E6F73C8}"/>
    <pc:docChg chg="modSld">
      <pc:chgData name="Shubham Tiwari" userId="S::stiwari6@buffalo.edu::f0e130b7-8e09-4dd3-87a3-b8cbfec8a85f" providerId="AD" clId="Web-{3EF9F0F9-D19C-4B36-95E1-E4006E6F73C8}" dt="2023-05-02T06:10:54.039" v="29" actId="20577"/>
      <pc:docMkLst>
        <pc:docMk/>
      </pc:docMkLst>
      <pc:sldChg chg="modSp">
        <pc:chgData name="Shubham Tiwari" userId="S::stiwari6@buffalo.edu::f0e130b7-8e09-4dd3-87a3-b8cbfec8a85f" providerId="AD" clId="Web-{3EF9F0F9-D19C-4B36-95E1-E4006E6F73C8}" dt="2023-05-02T05:52:03.910" v="18" actId="20577"/>
        <pc:sldMkLst>
          <pc:docMk/>
          <pc:sldMk cId="563193473" sldId="261"/>
        </pc:sldMkLst>
        <pc:spChg chg="mod">
          <ac:chgData name="Shubham Tiwari" userId="S::stiwari6@buffalo.edu::f0e130b7-8e09-4dd3-87a3-b8cbfec8a85f" providerId="AD" clId="Web-{3EF9F0F9-D19C-4B36-95E1-E4006E6F73C8}" dt="2023-05-02T05:52:03.910" v="18" actId="20577"/>
          <ac:spMkLst>
            <pc:docMk/>
            <pc:sldMk cId="563193473" sldId="261"/>
            <ac:spMk id="3" creationId="{78429D12-24FB-1276-6DCF-1AB55C204B4C}"/>
          </ac:spMkLst>
        </pc:spChg>
      </pc:sldChg>
      <pc:sldChg chg="modSp">
        <pc:chgData name="Shubham Tiwari" userId="S::stiwari6@buffalo.edu::f0e130b7-8e09-4dd3-87a3-b8cbfec8a85f" providerId="AD" clId="Web-{3EF9F0F9-D19C-4B36-95E1-E4006E6F73C8}" dt="2023-05-02T06:10:54.039" v="29" actId="20577"/>
        <pc:sldMkLst>
          <pc:docMk/>
          <pc:sldMk cId="383555579" sldId="268"/>
        </pc:sldMkLst>
        <pc:spChg chg="mod">
          <ac:chgData name="Shubham Tiwari" userId="S::stiwari6@buffalo.edu::f0e130b7-8e09-4dd3-87a3-b8cbfec8a85f" providerId="AD" clId="Web-{3EF9F0F9-D19C-4B36-95E1-E4006E6F73C8}" dt="2023-05-02T06:10:54.039" v="29" actId="20577"/>
          <ac:spMkLst>
            <pc:docMk/>
            <pc:sldMk cId="383555579" sldId="268"/>
            <ac:spMk id="5" creationId="{952112F9-8BB7-17A0-E740-5AD31B43DC5A}"/>
          </ac:spMkLst>
        </pc:spChg>
      </pc:sldChg>
    </pc:docChg>
  </pc:docChgLst>
  <pc:docChgLst>
    <pc:chgData name="Tengyang Wen" userId="S::twen3@buffalo.edu::3f376862-8d82-4093-8311-3c4e603eb73f" providerId="AD" clId="Web-{D7A6EA15-3ACE-4F49-8368-B48826D3618E}"/>
    <pc:docChg chg="modSld">
      <pc:chgData name="Tengyang Wen" userId="S::twen3@buffalo.edu::3f376862-8d82-4093-8311-3c4e603eb73f" providerId="AD" clId="Web-{D7A6EA15-3ACE-4F49-8368-B48826D3618E}" dt="2023-05-02T13:55:06.187" v="2" actId="20577"/>
      <pc:docMkLst>
        <pc:docMk/>
      </pc:docMkLst>
      <pc:sldChg chg="modSp">
        <pc:chgData name="Tengyang Wen" userId="S::twen3@buffalo.edu::3f376862-8d82-4093-8311-3c4e603eb73f" providerId="AD" clId="Web-{D7A6EA15-3ACE-4F49-8368-B48826D3618E}" dt="2023-05-02T13:55:06.187" v="2" actId="20577"/>
        <pc:sldMkLst>
          <pc:docMk/>
          <pc:sldMk cId="4064962292" sldId="265"/>
        </pc:sldMkLst>
        <pc:spChg chg="mod">
          <ac:chgData name="Tengyang Wen" userId="S::twen3@buffalo.edu::3f376862-8d82-4093-8311-3c4e603eb73f" providerId="AD" clId="Web-{D7A6EA15-3ACE-4F49-8368-B48826D3618E}" dt="2023-05-02T13:55:06.187" v="2" actId="20577"/>
          <ac:spMkLst>
            <pc:docMk/>
            <pc:sldMk cId="4064962292" sldId="265"/>
            <ac:spMk id="17" creationId="{B2C77F26-7FB0-E2A7-84D5-22C583181B2D}"/>
          </ac:spMkLst>
        </pc:spChg>
      </pc:sldChg>
    </pc:docChg>
  </pc:docChgLst>
  <pc:docChgLst>
    <pc:chgData name="Avinash Vishala Nagaraja" userId="a49d0b59-1445-4f1a-a656-8a5acca6c3bc" providerId="ADAL" clId="{DDAD11E2-1A6D-4778-A434-43B528706BE4}"/>
    <pc:docChg chg="undo custSel addSld delSld modSld sldOrd">
      <pc:chgData name="Avinash Vishala Nagaraja" userId="a49d0b59-1445-4f1a-a656-8a5acca6c3bc" providerId="ADAL" clId="{DDAD11E2-1A6D-4778-A434-43B528706BE4}" dt="2023-05-02T15:30:49.947" v="1026" actId="115"/>
      <pc:docMkLst>
        <pc:docMk/>
      </pc:docMkLst>
      <pc:sldChg chg="addSp delSp modSp mod">
        <pc:chgData name="Avinash Vishala Nagaraja" userId="a49d0b59-1445-4f1a-a656-8a5acca6c3bc" providerId="ADAL" clId="{DDAD11E2-1A6D-4778-A434-43B528706BE4}" dt="2023-05-02T15:30:49.947" v="1026" actId="115"/>
        <pc:sldMkLst>
          <pc:docMk/>
          <pc:sldMk cId="518298895" sldId="256"/>
        </pc:sldMkLst>
        <pc:spChg chg="mod">
          <ac:chgData name="Avinash Vishala Nagaraja" userId="a49d0b59-1445-4f1a-a656-8a5acca6c3bc" providerId="ADAL" clId="{DDAD11E2-1A6D-4778-A434-43B528706BE4}" dt="2023-05-02T01:43:38.359" v="31" actId="20577"/>
          <ac:spMkLst>
            <pc:docMk/>
            <pc:sldMk cId="518298895" sldId="256"/>
            <ac:spMk id="2" creationId="{63198616-BC22-A6E3-11F2-7540C94BB32A}"/>
          </ac:spMkLst>
        </pc:spChg>
        <pc:spChg chg="mod">
          <ac:chgData name="Avinash Vishala Nagaraja" userId="a49d0b59-1445-4f1a-a656-8a5acca6c3bc" providerId="ADAL" clId="{DDAD11E2-1A6D-4778-A434-43B528706BE4}" dt="2023-05-02T15:30:49.947" v="1026" actId="115"/>
          <ac:spMkLst>
            <pc:docMk/>
            <pc:sldMk cId="518298895" sldId="256"/>
            <ac:spMk id="3" creationId="{D96C1099-5A9C-8FCB-25E8-CF4922874F48}"/>
          </ac:spMkLst>
        </pc:spChg>
        <pc:spChg chg="add del">
          <ac:chgData name="Avinash Vishala Nagaraja" userId="a49d0b59-1445-4f1a-a656-8a5acca6c3bc" providerId="ADAL" clId="{DDAD11E2-1A6D-4778-A434-43B528706BE4}" dt="2023-05-02T14:31:51.491" v="769" actId="478"/>
          <ac:spMkLst>
            <pc:docMk/>
            <pc:sldMk cId="518298895" sldId="256"/>
            <ac:spMk id="17" creationId="{7CA24425-0583-4217-1216-344A6E409B71}"/>
          </ac:spMkLst>
        </pc:spChg>
        <pc:spChg chg="del">
          <ac:chgData name="Avinash Vishala Nagaraja" userId="a49d0b59-1445-4f1a-a656-8a5acca6c3bc" providerId="ADAL" clId="{DDAD11E2-1A6D-4778-A434-43B528706BE4}" dt="2023-05-02T01:42:31.557" v="0" actId="26606"/>
          <ac:spMkLst>
            <pc:docMk/>
            <pc:sldMk cId="518298895" sldId="256"/>
            <ac:spMk id="35" creationId="{04812C46-200A-4DEB-A05E-3ED6C68C2387}"/>
          </ac:spMkLst>
        </pc:spChg>
        <pc:spChg chg="del">
          <ac:chgData name="Avinash Vishala Nagaraja" userId="a49d0b59-1445-4f1a-a656-8a5acca6c3bc" providerId="ADAL" clId="{DDAD11E2-1A6D-4778-A434-43B528706BE4}" dt="2023-05-02T01:42:31.557" v="0" actId="26606"/>
          <ac:spMkLst>
            <pc:docMk/>
            <pc:sldMk cId="518298895" sldId="256"/>
            <ac:spMk id="37" creationId="{D1EA859B-E555-4109-94F3-6700E046E008}"/>
          </ac:spMkLst>
        </pc:spChg>
        <pc:spChg chg="add">
          <ac:chgData name="Avinash Vishala Nagaraja" userId="a49d0b59-1445-4f1a-a656-8a5acca6c3bc" providerId="ADAL" clId="{DDAD11E2-1A6D-4778-A434-43B528706BE4}" dt="2023-05-02T01:42:31.557" v="0" actId="26606"/>
          <ac:spMkLst>
            <pc:docMk/>
            <pc:sldMk cId="518298895" sldId="256"/>
            <ac:spMk id="42" creationId="{04C21BAE-6866-4C7A-A7EC-C1B2E572D5BE}"/>
          </ac:spMkLst>
        </pc:spChg>
        <pc:spChg chg="add">
          <ac:chgData name="Avinash Vishala Nagaraja" userId="a49d0b59-1445-4f1a-a656-8a5acca6c3bc" providerId="ADAL" clId="{DDAD11E2-1A6D-4778-A434-43B528706BE4}" dt="2023-05-02T01:42:31.557" v="0" actId="26606"/>
          <ac:spMkLst>
            <pc:docMk/>
            <pc:sldMk cId="518298895" sldId="256"/>
            <ac:spMk id="44" creationId="{7E7D0C94-08B4-48AE-8813-CC4D60294F42}"/>
          </ac:spMkLst>
        </pc:spChg>
        <pc:spChg chg="add">
          <ac:chgData name="Avinash Vishala Nagaraja" userId="a49d0b59-1445-4f1a-a656-8a5acca6c3bc" providerId="ADAL" clId="{DDAD11E2-1A6D-4778-A434-43B528706BE4}" dt="2023-05-02T01:42:31.557" v="0" actId="26606"/>
          <ac:spMkLst>
            <pc:docMk/>
            <pc:sldMk cId="518298895" sldId="256"/>
            <ac:spMk id="46" creationId="{F0C518C2-0AA4-470C-87B9-9CBF428FBA25}"/>
          </ac:spMkLst>
        </pc:spChg>
        <pc:picChg chg="add del mod">
          <ac:chgData name="Avinash Vishala Nagaraja" userId="a49d0b59-1445-4f1a-a656-8a5acca6c3bc" providerId="ADAL" clId="{DDAD11E2-1A6D-4778-A434-43B528706BE4}" dt="2023-05-02T14:33:06.112" v="792" actId="478"/>
          <ac:picMkLst>
            <pc:docMk/>
            <pc:sldMk cId="518298895" sldId="256"/>
            <ac:picMk id="5" creationId="{1AC1A420-E6D9-9F7B-8E19-FA7113CE2DAF}"/>
          </ac:picMkLst>
        </pc:picChg>
        <pc:picChg chg="add mod">
          <ac:chgData name="Avinash Vishala Nagaraja" userId="a49d0b59-1445-4f1a-a656-8a5acca6c3bc" providerId="ADAL" clId="{DDAD11E2-1A6D-4778-A434-43B528706BE4}" dt="2023-05-02T01:43:35.678" v="30" actId="1076"/>
          <ac:picMkLst>
            <pc:docMk/>
            <pc:sldMk cId="518298895" sldId="256"/>
            <ac:picMk id="6" creationId="{D6D03589-B523-9E33-8F9E-9C723844C6AB}"/>
          </ac:picMkLst>
        </pc:picChg>
        <pc:picChg chg="add mod">
          <ac:chgData name="Avinash Vishala Nagaraja" userId="a49d0b59-1445-4f1a-a656-8a5acca6c3bc" providerId="ADAL" clId="{DDAD11E2-1A6D-4778-A434-43B528706BE4}" dt="2023-05-02T14:32:31.781" v="782" actId="1076"/>
          <ac:picMkLst>
            <pc:docMk/>
            <pc:sldMk cId="518298895" sldId="256"/>
            <ac:picMk id="7" creationId="{1605012C-4DBA-2622-55F0-BBF346CAB3D6}"/>
          </ac:picMkLst>
        </pc:picChg>
        <pc:picChg chg="add mod">
          <ac:chgData name="Avinash Vishala Nagaraja" userId="a49d0b59-1445-4f1a-a656-8a5acca6c3bc" providerId="ADAL" clId="{DDAD11E2-1A6D-4778-A434-43B528706BE4}" dt="2023-05-02T01:43:53.024" v="35" actId="1076"/>
          <ac:picMkLst>
            <pc:docMk/>
            <pc:sldMk cId="518298895" sldId="256"/>
            <ac:picMk id="8" creationId="{9EBCE6D2-3419-473A-4FF5-B633DA23E02D}"/>
          </ac:picMkLst>
        </pc:picChg>
        <pc:picChg chg="add mod">
          <ac:chgData name="Avinash Vishala Nagaraja" userId="a49d0b59-1445-4f1a-a656-8a5acca6c3bc" providerId="ADAL" clId="{DDAD11E2-1A6D-4778-A434-43B528706BE4}" dt="2023-05-02T14:32:50.750" v="790" actId="1076"/>
          <ac:picMkLst>
            <pc:docMk/>
            <pc:sldMk cId="518298895" sldId="256"/>
            <ac:picMk id="10" creationId="{C7882664-08B4-9036-121A-014077C123A7}"/>
          </ac:picMkLst>
        </pc:picChg>
        <pc:picChg chg="add mod">
          <ac:chgData name="Avinash Vishala Nagaraja" userId="a49d0b59-1445-4f1a-a656-8a5acca6c3bc" providerId="ADAL" clId="{DDAD11E2-1A6D-4778-A434-43B528706BE4}" dt="2023-05-02T14:32:42.269" v="787" actId="14100"/>
          <ac:picMkLst>
            <pc:docMk/>
            <pc:sldMk cId="518298895" sldId="256"/>
            <ac:picMk id="12" creationId="{B2857722-71B5-B47F-22A9-EEC5FC0857FE}"/>
          </ac:picMkLst>
        </pc:picChg>
        <pc:picChg chg="add mod">
          <ac:chgData name="Avinash Vishala Nagaraja" userId="a49d0b59-1445-4f1a-a656-8a5acca6c3bc" providerId="ADAL" clId="{DDAD11E2-1A6D-4778-A434-43B528706BE4}" dt="2023-05-02T14:32:46.969" v="789" actId="1076"/>
          <ac:picMkLst>
            <pc:docMk/>
            <pc:sldMk cId="518298895" sldId="256"/>
            <ac:picMk id="14" creationId="{9BA8BC45-5EE8-A6F4-F50F-4C7F64B494CF}"/>
          </ac:picMkLst>
        </pc:picChg>
        <pc:picChg chg="add mod">
          <ac:chgData name="Avinash Vishala Nagaraja" userId="a49d0b59-1445-4f1a-a656-8a5acca6c3bc" providerId="ADAL" clId="{DDAD11E2-1A6D-4778-A434-43B528706BE4}" dt="2023-05-02T14:32:01.485" v="772" actId="1076"/>
          <ac:picMkLst>
            <pc:docMk/>
            <pc:sldMk cId="518298895" sldId="256"/>
            <ac:picMk id="16" creationId="{45B38A39-0D44-9FF1-5174-9B62EA4C87B1}"/>
          </ac:picMkLst>
        </pc:picChg>
      </pc:sldChg>
      <pc:sldChg chg="modSp">
        <pc:chgData name="Avinash Vishala Nagaraja" userId="a49d0b59-1445-4f1a-a656-8a5acca6c3bc" providerId="ADAL" clId="{DDAD11E2-1A6D-4778-A434-43B528706BE4}" dt="2023-05-02T01:44:40.865" v="55" actId="20577"/>
        <pc:sldMkLst>
          <pc:docMk/>
          <pc:sldMk cId="3069029807" sldId="257"/>
        </pc:sldMkLst>
        <pc:graphicFrameChg chg="mod">
          <ac:chgData name="Avinash Vishala Nagaraja" userId="a49d0b59-1445-4f1a-a656-8a5acca6c3bc" providerId="ADAL" clId="{DDAD11E2-1A6D-4778-A434-43B528706BE4}" dt="2023-05-02T01:44:40.865" v="55" actId="20577"/>
          <ac:graphicFrameMkLst>
            <pc:docMk/>
            <pc:sldMk cId="3069029807" sldId="257"/>
            <ac:graphicFrameMk id="15" creationId="{0DD46033-DF55-B624-2788-9C20BD69ADFF}"/>
          </ac:graphicFrameMkLst>
        </pc:graphicFrameChg>
      </pc:sldChg>
      <pc:sldChg chg="addSp delSp modSp mod ord setClrOvrMap">
        <pc:chgData name="Avinash Vishala Nagaraja" userId="a49d0b59-1445-4f1a-a656-8a5acca6c3bc" providerId="ADAL" clId="{DDAD11E2-1A6D-4778-A434-43B528706BE4}" dt="2023-05-02T14:36:14.659" v="830"/>
        <pc:sldMkLst>
          <pc:docMk/>
          <pc:sldMk cId="1730593" sldId="258"/>
        </pc:sldMkLst>
        <pc:spChg chg="mod">
          <ac:chgData name="Avinash Vishala Nagaraja" userId="a49d0b59-1445-4f1a-a656-8a5acca6c3bc" providerId="ADAL" clId="{DDAD11E2-1A6D-4778-A434-43B528706BE4}" dt="2023-05-02T14:35:45.777" v="810" actId="20577"/>
          <ac:spMkLst>
            <pc:docMk/>
            <pc:sldMk cId="1730593" sldId="258"/>
            <ac:spMk id="2" creationId="{4F647753-A40A-C5A6-3B18-7FCB847359BF}"/>
          </ac:spMkLst>
        </pc:spChg>
        <pc:spChg chg="add del">
          <ac:chgData name="Avinash Vishala Nagaraja" userId="a49d0b59-1445-4f1a-a656-8a5acca6c3bc" providerId="ADAL" clId="{DDAD11E2-1A6D-4778-A434-43B528706BE4}" dt="2023-05-02T14:15:57.833" v="607" actId="26606"/>
          <ac:spMkLst>
            <pc:docMk/>
            <pc:sldMk cId="1730593" sldId="258"/>
            <ac:spMk id="7" creationId="{5628E5CB-913B-4378-97CE-18C9F6410C53}"/>
          </ac:spMkLst>
        </pc:spChg>
        <pc:spChg chg="del">
          <ac:chgData name="Avinash Vishala Nagaraja" userId="a49d0b59-1445-4f1a-a656-8a5acca6c3bc" providerId="ADAL" clId="{DDAD11E2-1A6D-4778-A434-43B528706BE4}" dt="2023-05-02T02:05:36.342" v="462" actId="26606"/>
          <ac:spMkLst>
            <pc:docMk/>
            <pc:sldMk cId="1730593" sldId="258"/>
            <ac:spMk id="10" creationId="{9228552E-C8B1-4A80-8448-0787CE0FC704}"/>
          </ac:spMkLst>
        </pc:spChg>
        <pc:spChg chg="add del">
          <ac:chgData name="Avinash Vishala Nagaraja" userId="a49d0b59-1445-4f1a-a656-8a5acca6c3bc" providerId="ADAL" clId="{DDAD11E2-1A6D-4778-A434-43B528706BE4}" dt="2023-05-02T14:15:57.790" v="606" actId="26606"/>
          <ac:spMkLst>
            <pc:docMk/>
            <pc:sldMk cId="1730593" sldId="258"/>
            <ac:spMk id="11" creationId="{2659FDB4-FCBE-4A89-B46D-43D4FA54464D}"/>
          </ac:spMkLst>
        </pc:spChg>
        <pc:spChg chg="add del">
          <ac:chgData name="Avinash Vishala Nagaraja" userId="a49d0b59-1445-4f1a-a656-8a5acca6c3bc" providerId="ADAL" clId="{DDAD11E2-1A6D-4778-A434-43B528706BE4}" dt="2023-05-02T14:15:39.886" v="602" actId="26606"/>
          <ac:spMkLst>
            <pc:docMk/>
            <pc:sldMk cId="1730593" sldId="258"/>
            <ac:spMk id="12" creationId="{955A2079-FA98-4876-80F0-72364A7D2EA4}"/>
          </ac:spMkLst>
        </pc:spChg>
        <pc:spChg chg="add">
          <ac:chgData name="Avinash Vishala Nagaraja" userId="a49d0b59-1445-4f1a-a656-8a5acca6c3bc" providerId="ADAL" clId="{DDAD11E2-1A6D-4778-A434-43B528706BE4}" dt="2023-05-02T14:15:57.833" v="607" actId="26606"/>
          <ac:spMkLst>
            <pc:docMk/>
            <pc:sldMk cId="1730593" sldId="258"/>
            <ac:spMk id="16" creationId="{DCC231C8-C761-4B31-9B1C-C6D19248C6B3}"/>
          </ac:spMkLst>
        </pc:spChg>
        <pc:graphicFrameChg chg="mod modGraphic">
          <ac:chgData name="Avinash Vishala Nagaraja" userId="a49d0b59-1445-4f1a-a656-8a5acca6c3bc" providerId="ADAL" clId="{DDAD11E2-1A6D-4778-A434-43B528706BE4}" dt="2023-05-02T14:15:57.833" v="607" actId="26606"/>
          <ac:graphicFrameMkLst>
            <pc:docMk/>
            <pc:sldMk cId="1730593" sldId="258"/>
            <ac:graphicFrameMk id="5" creationId="{BD640F34-30FC-689C-6AAF-57B7A732850D}"/>
          </ac:graphicFrameMkLst>
        </pc:graphicFrameChg>
        <pc:picChg chg="del">
          <ac:chgData name="Avinash Vishala Nagaraja" userId="a49d0b59-1445-4f1a-a656-8a5acca6c3bc" providerId="ADAL" clId="{DDAD11E2-1A6D-4778-A434-43B528706BE4}" dt="2023-05-02T02:05:26.190" v="461" actId="478"/>
          <ac:picMkLst>
            <pc:docMk/>
            <pc:sldMk cId="1730593" sldId="258"/>
            <ac:picMk id="6" creationId="{77E7A78E-AB82-14FA-A3B7-83D9C09D388B}"/>
          </ac:picMkLst>
        </pc:picChg>
        <pc:picChg chg="add del">
          <ac:chgData name="Avinash Vishala Nagaraja" userId="a49d0b59-1445-4f1a-a656-8a5acca6c3bc" providerId="ADAL" clId="{DDAD11E2-1A6D-4778-A434-43B528706BE4}" dt="2023-05-02T14:15:49.069" v="604" actId="26606"/>
          <ac:picMkLst>
            <pc:docMk/>
            <pc:sldMk cId="1730593" sldId="258"/>
            <ac:picMk id="9" creationId="{5A965F0E-AD3F-3D3A-9EAF-B0D37AD09720}"/>
          </ac:picMkLst>
        </pc:picChg>
        <pc:cxnChg chg="add del">
          <ac:chgData name="Avinash Vishala Nagaraja" userId="a49d0b59-1445-4f1a-a656-8a5acca6c3bc" providerId="ADAL" clId="{DDAD11E2-1A6D-4778-A434-43B528706BE4}" dt="2023-05-02T14:15:57.790" v="606" actId="26606"/>
          <ac:cxnSpMkLst>
            <pc:docMk/>
            <pc:sldMk cId="1730593" sldId="258"/>
            <ac:cxnSpMk id="14" creationId="{C8F51B3F-8331-4E4A-AE96-D47B1006EEAD}"/>
          </ac:cxnSpMkLst>
        </pc:cxnChg>
      </pc:sldChg>
      <pc:sldChg chg="addSp delSp modSp mod">
        <pc:chgData name="Avinash Vishala Nagaraja" userId="a49d0b59-1445-4f1a-a656-8a5acca6c3bc" providerId="ADAL" clId="{DDAD11E2-1A6D-4778-A434-43B528706BE4}" dt="2023-05-02T01:46:06.989" v="145" actId="26606"/>
        <pc:sldMkLst>
          <pc:docMk/>
          <pc:sldMk cId="2018983112" sldId="259"/>
        </pc:sldMkLst>
        <pc:spChg chg="mod">
          <ac:chgData name="Avinash Vishala Nagaraja" userId="a49d0b59-1445-4f1a-a656-8a5acca6c3bc" providerId="ADAL" clId="{DDAD11E2-1A6D-4778-A434-43B528706BE4}" dt="2023-05-02T01:46:06.989" v="145" actId="26606"/>
          <ac:spMkLst>
            <pc:docMk/>
            <pc:sldMk cId="2018983112" sldId="259"/>
            <ac:spMk id="2" creationId="{F87A4E37-A80C-22FF-51CC-BADD22244150}"/>
          </ac:spMkLst>
        </pc:spChg>
        <pc:spChg chg="mod ord">
          <ac:chgData name="Avinash Vishala Nagaraja" userId="a49d0b59-1445-4f1a-a656-8a5acca6c3bc" providerId="ADAL" clId="{DDAD11E2-1A6D-4778-A434-43B528706BE4}" dt="2023-05-02T01:46:06.989" v="145" actId="26606"/>
          <ac:spMkLst>
            <pc:docMk/>
            <pc:sldMk cId="2018983112" sldId="259"/>
            <ac:spMk id="3" creationId="{58012CD6-DA08-9EE6-2E6D-D0E5489A4433}"/>
          </ac:spMkLst>
        </pc:spChg>
        <pc:spChg chg="del">
          <ac:chgData name="Avinash Vishala Nagaraja" userId="a49d0b59-1445-4f1a-a656-8a5acca6c3bc" providerId="ADAL" clId="{DDAD11E2-1A6D-4778-A434-43B528706BE4}" dt="2023-05-02T01:45:28.425" v="76" actId="26606"/>
          <ac:spMkLst>
            <pc:docMk/>
            <pc:sldMk cId="2018983112" sldId="259"/>
            <ac:spMk id="16" creationId="{F13C74B1-5B17-4795-BED0-7140497B445A}"/>
          </ac:spMkLst>
        </pc:spChg>
        <pc:spChg chg="del">
          <ac:chgData name="Avinash Vishala Nagaraja" userId="a49d0b59-1445-4f1a-a656-8a5acca6c3bc" providerId="ADAL" clId="{DDAD11E2-1A6D-4778-A434-43B528706BE4}" dt="2023-05-02T01:45:28.425" v="76" actId="26606"/>
          <ac:spMkLst>
            <pc:docMk/>
            <pc:sldMk cId="2018983112" sldId="259"/>
            <ac:spMk id="18" creationId="{D4974D33-8DC5-464E-8C6D-BE58F0669C17}"/>
          </ac:spMkLst>
        </pc:spChg>
        <pc:spChg chg="add del">
          <ac:chgData name="Avinash Vishala Nagaraja" userId="a49d0b59-1445-4f1a-a656-8a5acca6c3bc" providerId="ADAL" clId="{DDAD11E2-1A6D-4778-A434-43B528706BE4}" dt="2023-05-02T01:46:06.989" v="145" actId="26606"/>
          <ac:spMkLst>
            <pc:docMk/>
            <pc:sldMk cId="2018983112" sldId="259"/>
            <ac:spMk id="23" creationId="{79BB35BC-D5C2-4C8B-A22A-A71E6191913B}"/>
          </ac:spMkLst>
        </pc:spChg>
        <pc:spChg chg="add">
          <ac:chgData name="Avinash Vishala Nagaraja" userId="a49d0b59-1445-4f1a-a656-8a5acca6c3bc" providerId="ADAL" clId="{DDAD11E2-1A6D-4778-A434-43B528706BE4}" dt="2023-05-02T01:46:06.989" v="145" actId="26606"/>
          <ac:spMkLst>
            <pc:docMk/>
            <pc:sldMk cId="2018983112" sldId="259"/>
            <ac:spMk id="28" creationId="{D009D6D5-DAC2-4A8B-A17A-E206B9012D09}"/>
          </ac:spMkLst>
        </pc:spChg>
        <pc:picChg chg="mod ord">
          <ac:chgData name="Avinash Vishala Nagaraja" userId="a49d0b59-1445-4f1a-a656-8a5acca6c3bc" providerId="ADAL" clId="{DDAD11E2-1A6D-4778-A434-43B528706BE4}" dt="2023-05-02T01:46:06.989" v="145" actId="26606"/>
          <ac:picMkLst>
            <pc:docMk/>
            <pc:sldMk cId="2018983112" sldId="259"/>
            <ac:picMk id="5" creationId="{0FB1C763-2658-8514-E3BF-1C8003CB087D}"/>
          </ac:picMkLst>
        </pc:picChg>
      </pc:sldChg>
      <pc:sldChg chg="addSp delSp modSp mod ord">
        <pc:chgData name="Avinash Vishala Nagaraja" userId="a49d0b59-1445-4f1a-a656-8a5acca6c3bc" providerId="ADAL" clId="{DDAD11E2-1A6D-4778-A434-43B528706BE4}" dt="2023-05-02T14:16:14.626" v="609"/>
        <pc:sldMkLst>
          <pc:docMk/>
          <pc:sldMk cId="4175595602" sldId="260"/>
        </pc:sldMkLst>
        <pc:spChg chg="mod ord">
          <ac:chgData name="Avinash Vishala Nagaraja" userId="a49d0b59-1445-4f1a-a656-8a5acca6c3bc" providerId="ADAL" clId="{DDAD11E2-1A6D-4778-A434-43B528706BE4}" dt="2023-05-02T01:48:30.923" v="256" actId="26606"/>
          <ac:spMkLst>
            <pc:docMk/>
            <pc:sldMk cId="4175595602" sldId="260"/>
            <ac:spMk id="2" creationId="{E75265A7-F03A-124D-B116-318F4C299636}"/>
          </ac:spMkLst>
        </pc:spChg>
        <pc:spChg chg="mod">
          <ac:chgData name="Avinash Vishala Nagaraja" userId="a49d0b59-1445-4f1a-a656-8a5acca6c3bc" providerId="ADAL" clId="{DDAD11E2-1A6D-4778-A434-43B528706BE4}" dt="2023-05-02T01:48:30.923" v="256" actId="26606"/>
          <ac:spMkLst>
            <pc:docMk/>
            <pc:sldMk cId="4175595602" sldId="260"/>
            <ac:spMk id="3" creationId="{A138CB47-1C2D-C0AC-059C-573B300383E4}"/>
          </ac:spMkLst>
        </pc:spChg>
        <pc:spChg chg="add del">
          <ac:chgData name="Avinash Vishala Nagaraja" userId="a49d0b59-1445-4f1a-a656-8a5acca6c3bc" providerId="ADAL" clId="{DDAD11E2-1A6D-4778-A434-43B528706BE4}" dt="2023-05-02T01:48:30.923" v="256" actId="26606"/>
          <ac:spMkLst>
            <pc:docMk/>
            <pc:sldMk cId="4175595602" sldId="260"/>
            <ac:spMk id="21" creationId="{2C61293E-6EBE-43EF-A52C-9BEBFD7679D4}"/>
          </ac:spMkLst>
        </pc:spChg>
        <pc:spChg chg="add del">
          <ac:chgData name="Avinash Vishala Nagaraja" userId="a49d0b59-1445-4f1a-a656-8a5acca6c3bc" providerId="ADAL" clId="{DDAD11E2-1A6D-4778-A434-43B528706BE4}" dt="2023-05-02T01:48:30.923" v="256" actId="26606"/>
          <ac:spMkLst>
            <pc:docMk/>
            <pc:sldMk cId="4175595602" sldId="260"/>
            <ac:spMk id="23" creationId="{3FCFB1DE-0B7E-48CC-BA90-B2AB0889F9D6}"/>
          </ac:spMkLst>
        </pc:spChg>
        <pc:spChg chg="add del">
          <ac:chgData name="Avinash Vishala Nagaraja" userId="a49d0b59-1445-4f1a-a656-8a5acca6c3bc" providerId="ADAL" clId="{DDAD11E2-1A6D-4778-A434-43B528706BE4}" dt="2023-05-02T01:48:23.969" v="251" actId="26606"/>
          <ac:spMkLst>
            <pc:docMk/>
            <pc:sldMk cId="4175595602" sldId="260"/>
            <ac:spMk id="28" creationId="{04812C46-200A-4DEB-A05E-3ED6C68C2387}"/>
          </ac:spMkLst>
        </pc:spChg>
        <pc:spChg chg="add del">
          <ac:chgData name="Avinash Vishala Nagaraja" userId="a49d0b59-1445-4f1a-a656-8a5acca6c3bc" providerId="ADAL" clId="{DDAD11E2-1A6D-4778-A434-43B528706BE4}" dt="2023-05-02T01:48:23.969" v="251" actId="26606"/>
          <ac:spMkLst>
            <pc:docMk/>
            <pc:sldMk cId="4175595602" sldId="260"/>
            <ac:spMk id="30" creationId="{D1EA859B-E555-4109-94F3-6700E046E008}"/>
          </ac:spMkLst>
        </pc:spChg>
        <pc:spChg chg="add del">
          <ac:chgData name="Avinash Vishala Nagaraja" userId="a49d0b59-1445-4f1a-a656-8a5acca6c3bc" providerId="ADAL" clId="{DDAD11E2-1A6D-4778-A434-43B528706BE4}" dt="2023-05-02T01:48:27.347" v="253" actId="26606"/>
          <ac:spMkLst>
            <pc:docMk/>
            <pc:sldMk cId="4175595602" sldId="260"/>
            <ac:spMk id="32" creationId="{45D37F4E-DDB4-456B-97E0-9937730A039F}"/>
          </ac:spMkLst>
        </pc:spChg>
        <pc:spChg chg="add del">
          <ac:chgData name="Avinash Vishala Nagaraja" userId="a49d0b59-1445-4f1a-a656-8a5acca6c3bc" providerId="ADAL" clId="{DDAD11E2-1A6D-4778-A434-43B528706BE4}" dt="2023-05-02T01:48:27.347" v="253" actId="26606"/>
          <ac:spMkLst>
            <pc:docMk/>
            <pc:sldMk cId="4175595602" sldId="260"/>
            <ac:spMk id="33" creationId="{B2DD41CD-8F47-4F56-AD12-4E2FF7696987}"/>
          </ac:spMkLst>
        </pc:spChg>
        <pc:spChg chg="add del">
          <ac:chgData name="Avinash Vishala Nagaraja" userId="a49d0b59-1445-4f1a-a656-8a5acca6c3bc" providerId="ADAL" clId="{DDAD11E2-1A6D-4778-A434-43B528706BE4}" dt="2023-05-02T01:48:30.918" v="255" actId="26606"/>
          <ac:spMkLst>
            <pc:docMk/>
            <pc:sldMk cId="4175595602" sldId="260"/>
            <ac:spMk id="35" creationId="{23E547B5-89CF-4EC0-96DE-25771AED0799}"/>
          </ac:spMkLst>
        </pc:spChg>
        <pc:spChg chg="add del">
          <ac:chgData name="Avinash Vishala Nagaraja" userId="a49d0b59-1445-4f1a-a656-8a5acca6c3bc" providerId="ADAL" clId="{DDAD11E2-1A6D-4778-A434-43B528706BE4}" dt="2023-05-02T01:48:30.918" v="255" actId="26606"/>
          <ac:spMkLst>
            <pc:docMk/>
            <pc:sldMk cId="4175595602" sldId="260"/>
            <ac:spMk id="36" creationId="{3F0B8CEB-8279-4E5E-A0CE-1FC9F71736F2}"/>
          </ac:spMkLst>
        </pc:spChg>
        <pc:spChg chg="add">
          <ac:chgData name="Avinash Vishala Nagaraja" userId="a49d0b59-1445-4f1a-a656-8a5acca6c3bc" providerId="ADAL" clId="{DDAD11E2-1A6D-4778-A434-43B528706BE4}" dt="2023-05-02T01:48:30.923" v="256" actId="26606"/>
          <ac:spMkLst>
            <pc:docMk/>
            <pc:sldMk cId="4175595602" sldId="260"/>
            <ac:spMk id="38" creationId="{F944E337-3E5D-4A1F-A5A1-2057F25B8A7B}"/>
          </ac:spMkLst>
        </pc:spChg>
        <pc:spChg chg="add">
          <ac:chgData name="Avinash Vishala Nagaraja" userId="a49d0b59-1445-4f1a-a656-8a5acca6c3bc" providerId="ADAL" clId="{DDAD11E2-1A6D-4778-A434-43B528706BE4}" dt="2023-05-02T01:48:30.923" v="256" actId="26606"/>
          <ac:spMkLst>
            <pc:docMk/>
            <pc:sldMk cId="4175595602" sldId="260"/>
            <ac:spMk id="39" creationId="{4DA50D69-7CF7-4844-B844-A2B821C77F24}"/>
          </ac:spMkLst>
        </pc:spChg>
        <pc:picChg chg="mod ord">
          <ac:chgData name="Avinash Vishala Nagaraja" userId="a49d0b59-1445-4f1a-a656-8a5acca6c3bc" providerId="ADAL" clId="{DDAD11E2-1A6D-4778-A434-43B528706BE4}" dt="2023-05-02T01:48:30.923" v="256" actId="26606"/>
          <ac:picMkLst>
            <pc:docMk/>
            <pc:sldMk cId="4175595602" sldId="260"/>
            <ac:picMk id="5" creationId="{4467C267-4751-B2AF-124E-B79CC2F43D59}"/>
          </ac:picMkLst>
        </pc:picChg>
      </pc:sldChg>
      <pc:sldChg chg="addSp delSp modSp mod setBg setClrOvrMap">
        <pc:chgData name="Avinash Vishala Nagaraja" userId="a49d0b59-1445-4f1a-a656-8a5acca6c3bc" providerId="ADAL" clId="{DDAD11E2-1A6D-4778-A434-43B528706BE4}" dt="2023-05-02T02:02:39.428" v="460" actId="313"/>
        <pc:sldMkLst>
          <pc:docMk/>
          <pc:sldMk cId="563193473" sldId="261"/>
        </pc:sldMkLst>
        <pc:spChg chg="mod">
          <ac:chgData name="Avinash Vishala Nagaraja" userId="a49d0b59-1445-4f1a-a656-8a5acca6c3bc" providerId="ADAL" clId="{DDAD11E2-1A6D-4778-A434-43B528706BE4}" dt="2023-05-02T02:02:39.428" v="460" actId="313"/>
          <ac:spMkLst>
            <pc:docMk/>
            <pc:sldMk cId="563193473" sldId="261"/>
            <ac:spMk id="2" creationId="{E0CC9EE6-DB0F-1B62-EE8C-B4FF11EF60CF}"/>
          </ac:spMkLst>
        </pc:spChg>
        <pc:spChg chg="add mod ord">
          <ac:chgData name="Avinash Vishala Nagaraja" userId="a49d0b59-1445-4f1a-a656-8a5acca6c3bc" providerId="ADAL" clId="{DDAD11E2-1A6D-4778-A434-43B528706BE4}" dt="2023-05-02T01:54:27.255" v="435" actId="207"/>
          <ac:spMkLst>
            <pc:docMk/>
            <pc:sldMk cId="563193473" sldId="261"/>
            <ac:spMk id="3" creationId="{78429D12-24FB-1276-6DCF-1AB55C204B4C}"/>
          </ac:spMkLst>
        </pc:spChg>
        <pc:spChg chg="add del">
          <ac:chgData name="Avinash Vishala Nagaraja" userId="a49d0b59-1445-4f1a-a656-8a5acca6c3bc" providerId="ADAL" clId="{DDAD11E2-1A6D-4778-A434-43B528706BE4}" dt="2023-05-02T01:53:06.388" v="418" actId="26606"/>
          <ac:spMkLst>
            <pc:docMk/>
            <pc:sldMk cId="563193473" sldId="261"/>
            <ac:spMk id="24" creationId="{71B2258F-86CA-4D4D-8270-BC05FCDEBFB3}"/>
          </ac:spMkLst>
        </pc:spChg>
        <pc:spChg chg="add del">
          <ac:chgData name="Avinash Vishala Nagaraja" userId="a49d0b59-1445-4f1a-a656-8a5acca6c3bc" providerId="ADAL" clId="{DDAD11E2-1A6D-4778-A434-43B528706BE4}" dt="2023-05-02T01:53:06.388" v="418" actId="26606"/>
          <ac:spMkLst>
            <pc:docMk/>
            <pc:sldMk cId="563193473" sldId="261"/>
            <ac:spMk id="26" creationId="{D4469056-D581-421C-80DD-CCE96ECB334A}"/>
          </ac:spMkLst>
        </pc:spChg>
        <pc:spChg chg="add del">
          <ac:chgData name="Avinash Vishala Nagaraja" userId="a49d0b59-1445-4f1a-a656-8a5acca6c3bc" providerId="ADAL" clId="{DDAD11E2-1A6D-4778-A434-43B528706BE4}" dt="2023-05-02T01:53:06.388" v="418" actId="26606"/>
          <ac:spMkLst>
            <pc:docMk/>
            <pc:sldMk cId="563193473" sldId="261"/>
            <ac:spMk id="27" creationId="{276A54DD-7E68-43B8-A73D-2B9A1AE3168E}"/>
          </ac:spMkLst>
        </pc:spChg>
        <pc:spChg chg="add del">
          <ac:chgData name="Avinash Vishala Nagaraja" userId="a49d0b59-1445-4f1a-a656-8a5acca6c3bc" providerId="ADAL" clId="{DDAD11E2-1A6D-4778-A434-43B528706BE4}" dt="2023-05-02T01:50:53.953" v="381" actId="26606"/>
          <ac:spMkLst>
            <pc:docMk/>
            <pc:sldMk cId="563193473" sldId="261"/>
            <ac:spMk id="29" creationId="{43FCDA63-538C-4FB3-911D-7DF75B5993C9}"/>
          </ac:spMkLst>
        </pc:spChg>
        <pc:spChg chg="add del">
          <ac:chgData name="Avinash Vishala Nagaraja" userId="a49d0b59-1445-4f1a-a656-8a5acca6c3bc" providerId="ADAL" clId="{DDAD11E2-1A6D-4778-A434-43B528706BE4}" dt="2023-05-02T01:50:53.953" v="381" actId="26606"/>
          <ac:spMkLst>
            <pc:docMk/>
            <pc:sldMk cId="563193473" sldId="261"/>
            <ac:spMk id="31" creationId="{C0F36B17-8009-453B-9C49-36A9D6F9D0EC}"/>
          </ac:spMkLst>
        </pc:spChg>
        <pc:spChg chg="add del">
          <ac:chgData name="Avinash Vishala Nagaraja" userId="a49d0b59-1445-4f1a-a656-8a5acca6c3bc" providerId="ADAL" clId="{DDAD11E2-1A6D-4778-A434-43B528706BE4}" dt="2023-05-02T01:51:06.510" v="395" actId="26606"/>
          <ac:spMkLst>
            <pc:docMk/>
            <pc:sldMk cId="563193473" sldId="261"/>
            <ac:spMk id="33" creationId="{C724D673-8E36-4CE4-BE9A-83AD4B2A6919}"/>
          </ac:spMkLst>
        </pc:spChg>
        <pc:spChg chg="add del">
          <ac:chgData name="Avinash Vishala Nagaraja" userId="a49d0b59-1445-4f1a-a656-8a5acca6c3bc" providerId="ADAL" clId="{DDAD11E2-1A6D-4778-A434-43B528706BE4}" dt="2023-05-02T01:51:06.510" v="395" actId="26606"/>
          <ac:spMkLst>
            <pc:docMk/>
            <pc:sldMk cId="563193473" sldId="261"/>
            <ac:spMk id="34" creationId="{876502C4-7D7E-426A-9005-82F32F2BFF33}"/>
          </ac:spMkLst>
        </pc:spChg>
        <pc:spChg chg="add del">
          <ac:chgData name="Avinash Vishala Nagaraja" userId="a49d0b59-1445-4f1a-a656-8a5acca6c3bc" providerId="ADAL" clId="{DDAD11E2-1A6D-4778-A434-43B528706BE4}" dt="2023-05-02T01:51:06.510" v="395" actId="26606"/>
          <ac:spMkLst>
            <pc:docMk/>
            <pc:sldMk cId="563193473" sldId="261"/>
            <ac:spMk id="35" creationId="{AD075913-6DCD-4E36-A623-F839AE995ACC}"/>
          </ac:spMkLst>
        </pc:spChg>
        <pc:spChg chg="add del">
          <ac:chgData name="Avinash Vishala Nagaraja" userId="a49d0b59-1445-4f1a-a656-8a5acca6c3bc" providerId="ADAL" clId="{DDAD11E2-1A6D-4778-A434-43B528706BE4}" dt="2023-05-02T01:51:06.510" v="395" actId="26606"/>
          <ac:spMkLst>
            <pc:docMk/>
            <pc:sldMk cId="563193473" sldId="261"/>
            <ac:spMk id="36" creationId="{742CA0AC-CC64-41C0-A0DD-13815E957E70}"/>
          </ac:spMkLst>
        </pc:spChg>
        <pc:spChg chg="add del">
          <ac:chgData name="Avinash Vishala Nagaraja" userId="a49d0b59-1445-4f1a-a656-8a5acca6c3bc" providerId="ADAL" clId="{DDAD11E2-1A6D-4778-A434-43B528706BE4}" dt="2023-05-02T01:51:02.276" v="385" actId="26606"/>
          <ac:spMkLst>
            <pc:docMk/>
            <pc:sldMk cId="563193473" sldId="261"/>
            <ac:spMk id="41" creationId="{B0778F24-30AE-45C7-8458-EF7755CC9786}"/>
          </ac:spMkLst>
        </pc:spChg>
        <pc:spChg chg="add del">
          <ac:chgData name="Avinash Vishala Nagaraja" userId="a49d0b59-1445-4f1a-a656-8a5acca6c3bc" providerId="ADAL" clId="{DDAD11E2-1A6D-4778-A434-43B528706BE4}" dt="2023-05-02T01:51:02.276" v="385" actId="26606"/>
          <ac:spMkLst>
            <pc:docMk/>
            <pc:sldMk cId="563193473" sldId="261"/>
            <ac:spMk id="43" creationId="{A0DE92DF-4769-4DE9-93FD-EE31271850CA}"/>
          </ac:spMkLst>
        </pc:spChg>
        <pc:spChg chg="add del">
          <ac:chgData name="Avinash Vishala Nagaraja" userId="a49d0b59-1445-4f1a-a656-8a5acca6c3bc" providerId="ADAL" clId="{DDAD11E2-1A6D-4778-A434-43B528706BE4}" dt="2023-05-02T01:51:02.902" v="387" actId="26606"/>
          <ac:spMkLst>
            <pc:docMk/>
            <pc:sldMk cId="563193473" sldId="261"/>
            <ac:spMk id="45" creationId="{CB147A70-DC29-4DDF-A34C-2B82C6E2295E}"/>
          </ac:spMkLst>
        </pc:spChg>
        <pc:spChg chg="add del">
          <ac:chgData name="Avinash Vishala Nagaraja" userId="a49d0b59-1445-4f1a-a656-8a5acca6c3bc" providerId="ADAL" clId="{DDAD11E2-1A6D-4778-A434-43B528706BE4}" dt="2023-05-02T01:51:02.902" v="387" actId="26606"/>
          <ac:spMkLst>
            <pc:docMk/>
            <pc:sldMk cId="563193473" sldId="261"/>
            <ac:spMk id="46" creationId="{5F255613-AAE8-4321-9EBA-89253DD45042}"/>
          </ac:spMkLst>
        </pc:spChg>
        <pc:spChg chg="add del">
          <ac:chgData name="Avinash Vishala Nagaraja" userId="a49d0b59-1445-4f1a-a656-8a5acca6c3bc" providerId="ADAL" clId="{DDAD11E2-1A6D-4778-A434-43B528706BE4}" dt="2023-05-02T01:51:02.902" v="387" actId="26606"/>
          <ac:spMkLst>
            <pc:docMk/>
            <pc:sldMk cId="563193473" sldId="261"/>
            <ac:spMk id="47" creationId="{D1B80E9C-CF8A-440B-B8F5-54BF121BF458}"/>
          </ac:spMkLst>
        </pc:spChg>
        <pc:spChg chg="add del">
          <ac:chgData name="Avinash Vishala Nagaraja" userId="a49d0b59-1445-4f1a-a656-8a5acca6c3bc" providerId="ADAL" clId="{DDAD11E2-1A6D-4778-A434-43B528706BE4}" dt="2023-05-02T01:51:02.902" v="387" actId="26606"/>
          <ac:spMkLst>
            <pc:docMk/>
            <pc:sldMk cId="563193473" sldId="261"/>
            <ac:spMk id="48" creationId="{5A3987B4-5CBA-4CB7-862B-56A9917A2D35}"/>
          </ac:spMkLst>
        </pc:spChg>
        <pc:spChg chg="add del">
          <ac:chgData name="Avinash Vishala Nagaraja" userId="a49d0b59-1445-4f1a-a656-8a5acca6c3bc" providerId="ADAL" clId="{DDAD11E2-1A6D-4778-A434-43B528706BE4}" dt="2023-05-02T01:51:02.902" v="387" actId="26606"/>
          <ac:spMkLst>
            <pc:docMk/>
            <pc:sldMk cId="563193473" sldId="261"/>
            <ac:spMk id="49" creationId="{F1FF25AD-D64E-45A0-B2D0-F4A6AB092614}"/>
          </ac:spMkLst>
        </pc:spChg>
        <pc:spChg chg="add del">
          <ac:chgData name="Avinash Vishala Nagaraja" userId="a49d0b59-1445-4f1a-a656-8a5acca6c3bc" providerId="ADAL" clId="{DDAD11E2-1A6D-4778-A434-43B528706BE4}" dt="2023-05-02T01:51:03.541" v="389" actId="26606"/>
          <ac:spMkLst>
            <pc:docMk/>
            <pc:sldMk cId="563193473" sldId="261"/>
            <ac:spMk id="51" creationId="{61293230-B0F6-45B1-96D1-13D18E242995}"/>
          </ac:spMkLst>
        </pc:spChg>
        <pc:spChg chg="add del">
          <ac:chgData name="Avinash Vishala Nagaraja" userId="a49d0b59-1445-4f1a-a656-8a5acca6c3bc" providerId="ADAL" clId="{DDAD11E2-1A6D-4778-A434-43B528706BE4}" dt="2023-05-02T01:51:03.541" v="389" actId="26606"/>
          <ac:spMkLst>
            <pc:docMk/>
            <pc:sldMk cId="563193473" sldId="261"/>
            <ac:spMk id="52" creationId="{2B573B51-C170-49C0-A3D9-8D99730C45AE}"/>
          </ac:spMkLst>
        </pc:spChg>
        <pc:spChg chg="add del">
          <ac:chgData name="Avinash Vishala Nagaraja" userId="a49d0b59-1445-4f1a-a656-8a5acca6c3bc" providerId="ADAL" clId="{DDAD11E2-1A6D-4778-A434-43B528706BE4}" dt="2023-05-02T01:51:03.541" v="389" actId="26606"/>
          <ac:spMkLst>
            <pc:docMk/>
            <pc:sldMk cId="563193473" sldId="261"/>
            <ac:spMk id="53" creationId="{CC7BCC73-A901-44EB-B0E7-879E19267A6A}"/>
          </ac:spMkLst>
        </pc:spChg>
        <pc:spChg chg="add del">
          <ac:chgData name="Avinash Vishala Nagaraja" userId="a49d0b59-1445-4f1a-a656-8a5acca6c3bc" providerId="ADAL" clId="{DDAD11E2-1A6D-4778-A434-43B528706BE4}" dt="2023-05-02T01:51:04.097" v="391" actId="26606"/>
          <ac:spMkLst>
            <pc:docMk/>
            <pc:sldMk cId="563193473" sldId="261"/>
            <ac:spMk id="55" creationId="{B0778F24-30AE-45C7-8458-EF7755CC9786}"/>
          </ac:spMkLst>
        </pc:spChg>
        <pc:spChg chg="add del">
          <ac:chgData name="Avinash Vishala Nagaraja" userId="a49d0b59-1445-4f1a-a656-8a5acca6c3bc" providerId="ADAL" clId="{DDAD11E2-1A6D-4778-A434-43B528706BE4}" dt="2023-05-02T01:51:04.097" v="391" actId="26606"/>
          <ac:spMkLst>
            <pc:docMk/>
            <pc:sldMk cId="563193473" sldId="261"/>
            <ac:spMk id="56" creationId="{A0DE92DF-4769-4DE9-93FD-EE31271850CA}"/>
          </ac:spMkLst>
        </pc:spChg>
        <pc:spChg chg="add del">
          <ac:chgData name="Avinash Vishala Nagaraja" userId="a49d0b59-1445-4f1a-a656-8a5acca6c3bc" providerId="ADAL" clId="{DDAD11E2-1A6D-4778-A434-43B528706BE4}" dt="2023-05-02T01:51:06.083" v="393" actId="26606"/>
          <ac:spMkLst>
            <pc:docMk/>
            <pc:sldMk cId="563193473" sldId="261"/>
            <ac:spMk id="58" creationId="{1D90C8B1-1F16-4E0A-93A8-BA6948DF9890}"/>
          </ac:spMkLst>
        </pc:spChg>
        <pc:grpChg chg="add mod">
          <ac:chgData name="Avinash Vishala Nagaraja" userId="a49d0b59-1445-4f1a-a656-8a5acca6c3bc" providerId="ADAL" clId="{DDAD11E2-1A6D-4778-A434-43B528706BE4}" dt="2023-05-02T01:53:28.222" v="422" actId="1076"/>
          <ac:grpSpMkLst>
            <pc:docMk/>
            <pc:sldMk cId="563193473" sldId="261"/>
            <ac:grpSpMk id="5" creationId="{C5E022E9-827E-260C-B783-5FF30B9CA812}"/>
          </ac:grpSpMkLst>
        </pc:grpChg>
        <pc:grpChg chg="add mod">
          <ac:chgData name="Avinash Vishala Nagaraja" userId="a49d0b59-1445-4f1a-a656-8a5acca6c3bc" providerId="ADAL" clId="{DDAD11E2-1A6D-4778-A434-43B528706BE4}" dt="2023-05-02T01:53:20.177" v="420" actId="164"/>
          <ac:grpSpMkLst>
            <pc:docMk/>
            <pc:sldMk cId="563193473" sldId="261"/>
            <ac:grpSpMk id="6" creationId="{DFB51000-4D7B-5903-44EA-1AE6A9A77885}"/>
          </ac:grpSpMkLst>
        </pc:grpChg>
        <pc:grpChg chg="add del">
          <ac:chgData name="Avinash Vishala Nagaraja" userId="a49d0b59-1445-4f1a-a656-8a5acca6c3bc" providerId="ADAL" clId="{DDAD11E2-1A6D-4778-A434-43B528706BE4}" dt="2023-05-02T01:51:06.083" v="393" actId="26606"/>
          <ac:grpSpMkLst>
            <pc:docMk/>
            <pc:sldMk cId="563193473" sldId="261"/>
            <ac:grpSpMk id="59" creationId="{D2A542E6-1924-4FE2-89D1-3CB19468C1F6}"/>
          </ac:grpSpMkLst>
        </pc:grpChg>
        <pc:picChg chg="add mod">
          <ac:chgData name="Avinash Vishala Nagaraja" userId="a49d0b59-1445-4f1a-a656-8a5acca6c3bc" providerId="ADAL" clId="{DDAD11E2-1A6D-4778-A434-43B528706BE4}" dt="2023-05-02T01:53:05.871" v="417" actId="571"/>
          <ac:picMkLst>
            <pc:docMk/>
            <pc:sldMk cId="563193473" sldId="261"/>
            <ac:picMk id="4" creationId="{1633919F-386C-729D-E7B9-FFD96F6B156D}"/>
          </ac:picMkLst>
        </pc:picChg>
        <pc:picChg chg="mod ord">
          <ac:chgData name="Avinash Vishala Nagaraja" userId="a49d0b59-1445-4f1a-a656-8a5acca6c3bc" providerId="ADAL" clId="{DDAD11E2-1A6D-4778-A434-43B528706BE4}" dt="2023-05-02T01:53:20.177" v="420" actId="164"/>
          <ac:picMkLst>
            <pc:docMk/>
            <pc:sldMk cId="563193473" sldId="261"/>
            <ac:picMk id="8" creationId="{FF15A2A0-ADEA-1210-2DB2-635BF249286E}"/>
          </ac:picMkLst>
        </pc:picChg>
        <pc:picChg chg="mod ord">
          <ac:chgData name="Avinash Vishala Nagaraja" userId="a49d0b59-1445-4f1a-a656-8a5acca6c3bc" providerId="ADAL" clId="{DDAD11E2-1A6D-4778-A434-43B528706BE4}" dt="2023-05-02T01:53:14.321" v="419" actId="164"/>
          <ac:picMkLst>
            <pc:docMk/>
            <pc:sldMk cId="563193473" sldId="261"/>
            <ac:picMk id="9" creationId="{CDC58048-B55B-DE58-1D61-42778191720D}"/>
          </ac:picMkLst>
        </pc:picChg>
        <pc:picChg chg="add mod ord">
          <ac:chgData name="Avinash Vishala Nagaraja" userId="a49d0b59-1445-4f1a-a656-8a5acca6c3bc" providerId="ADAL" clId="{DDAD11E2-1A6D-4778-A434-43B528706BE4}" dt="2023-05-02T01:54:14.986" v="433" actId="170"/>
          <ac:picMkLst>
            <pc:docMk/>
            <pc:sldMk cId="563193473" sldId="261"/>
            <ac:picMk id="10" creationId="{366FE795-3D57-AA07-1AFC-D56A97D99553}"/>
          </ac:picMkLst>
        </pc:picChg>
        <pc:picChg chg="mod ord">
          <ac:chgData name="Avinash Vishala Nagaraja" userId="a49d0b59-1445-4f1a-a656-8a5acca6c3bc" providerId="ADAL" clId="{DDAD11E2-1A6D-4778-A434-43B528706BE4}" dt="2023-05-02T01:53:20.177" v="420" actId="164"/>
          <ac:picMkLst>
            <pc:docMk/>
            <pc:sldMk cId="563193473" sldId="261"/>
            <ac:picMk id="14" creationId="{03260AA3-24B2-5F45-DFA6-E0AAEDCD7BE7}"/>
          </ac:picMkLst>
        </pc:picChg>
        <pc:picChg chg="mod ord">
          <ac:chgData name="Avinash Vishala Nagaraja" userId="a49d0b59-1445-4f1a-a656-8a5acca6c3bc" providerId="ADAL" clId="{DDAD11E2-1A6D-4778-A434-43B528706BE4}" dt="2023-05-02T01:53:14.321" v="419" actId="164"/>
          <ac:picMkLst>
            <pc:docMk/>
            <pc:sldMk cId="563193473" sldId="261"/>
            <ac:picMk id="16" creationId="{BD0C6D38-73E3-3885-83A0-F0EF41C739CB}"/>
          </ac:picMkLst>
        </pc:picChg>
        <pc:picChg chg="add del mod">
          <ac:chgData name="Avinash Vishala Nagaraja" userId="a49d0b59-1445-4f1a-a656-8a5acca6c3bc" providerId="ADAL" clId="{DDAD11E2-1A6D-4778-A434-43B528706BE4}" dt="2023-05-02T01:52:31.336" v="408" actId="478"/>
          <ac:picMkLst>
            <pc:docMk/>
            <pc:sldMk cId="563193473" sldId="261"/>
            <ac:picMk id="25" creationId="{C542517B-F656-DFA4-0E93-19B770F2A5DF}"/>
          </ac:picMkLst>
        </pc:picChg>
      </pc:sldChg>
      <pc:sldChg chg="addSp modSp mod">
        <pc:chgData name="Avinash Vishala Nagaraja" userId="a49d0b59-1445-4f1a-a656-8a5acca6c3bc" providerId="ADAL" clId="{DDAD11E2-1A6D-4778-A434-43B528706BE4}" dt="2023-05-02T14:17:31.267" v="628" actId="207"/>
        <pc:sldMkLst>
          <pc:docMk/>
          <pc:sldMk cId="792276471" sldId="263"/>
        </pc:sldMkLst>
        <pc:spChg chg="mod">
          <ac:chgData name="Avinash Vishala Nagaraja" userId="a49d0b59-1445-4f1a-a656-8a5acca6c3bc" providerId="ADAL" clId="{DDAD11E2-1A6D-4778-A434-43B528706BE4}" dt="2023-05-02T14:17:27.555" v="627" actId="207"/>
          <ac:spMkLst>
            <pc:docMk/>
            <pc:sldMk cId="792276471" sldId="263"/>
            <ac:spMk id="8" creationId="{28325A4B-B56F-3AB2-4D22-4F770EC24B0F}"/>
          </ac:spMkLst>
        </pc:spChg>
        <pc:spChg chg="mod">
          <ac:chgData name="Avinash Vishala Nagaraja" userId="a49d0b59-1445-4f1a-a656-8a5acca6c3bc" providerId="ADAL" clId="{DDAD11E2-1A6D-4778-A434-43B528706BE4}" dt="2023-05-02T14:17:31.267" v="628" actId="207"/>
          <ac:spMkLst>
            <pc:docMk/>
            <pc:sldMk cId="792276471" sldId="263"/>
            <ac:spMk id="13" creationId="{D756D0D0-7CAB-FB48-9267-2BC740AB3A01}"/>
          </ac:spMkLst>
        </pc:spChg>
        <pc:grpChg chg="add mod">
          <ac:chgData name="Avinash Vishala Nagaraja" userId="a49d0b59-1445-4f1a-a656-8a5acca6c3bc" providerId="ADAL" clId="{DDAD11E2-1A6D-4778-A434-43B528706BE4}" dt="2023-05-02T01:56:30.221" v="454" actId="164"/>
          <ac:grpSpMkLst>
            <pc:docMk/>
            <pc:sldMk cId="792276471" sldId="263"/>
            <ac:grpSpMk id="6" creationId="{E5CE6651-3BBC-C5DE-C7AA-CB9DF806C076}"/>
          </ac:grpSpMkLst>
        </pc:grpChg>
        <pc:grpChg chg="add mod">
          <ac:chgData name="Avinash Vishala Nagaraja" userId="a49d0b59-1445-4f1a-a656-8a5acca6c3bc" providerId="ADAL" clId="{DDAD11E2-1A6D-4778-A434-43B528706BE4}" dt="2023-05-02T01:56:54.909" v="458" actId="164"/>
          <ac:grpSpMkLst>
            <pc:docMk/>
            <pc:sldMk cId="792276471" sldId="263"/>
            <ac:grpSpMk id="7" creationId="{EBEBC515-6A3B-8982-0245-D24594D20006}"/>
          </ac:grpSpMkLst>
        </pc:grpChg>
        <pc:picChg chg="mod">
          <ac:chgData name="Avinash Vishala Nagaraja" userId="a49d0b59-1445-4f1a-a656-8a5acca6c3bc" providerId="ADAL" clId="{DDAD11E2-1A6D-4778-A434-43B528706BE4}" dt="2023-05-02T01:56:30.221" v="454" actId="164"/>
          <ac:picMkLst>
            <pc:docMk/>
            <pc:sldMk cId="792276471" sldId="263"/>
            <ac:picMk id="3" creationId="{B1EDB2F7-E043-8850-BDD2-2F6042B03205}"/>
          </ac:picMkLst>
        </pc:picChg>
        <pc:picChg chg="mod">
          <ac:chgData name="Avinash Vishala Nagaraja" userId="a49d0b59-1445-4f1a-a656-8a5acca6c3bc" providerId="ADAL" clId="{DDAD11E2-1A6D-4778-A434-43B528706BE4}" dt="2023-05-02T01:56:54.909" v="458" actId="164"/>
          <ac:picMkLst>
            <pc:docMk/>
            <pc:sldMk cId="792276471" sldId="263"/>
            <ac:picMk id="4" creationId="{10150B19-66CD-953D-8414-6385AAB546D7}"/>
          </ac:picMkLst>
        </pc:picChg>
        <pc:picChg chg="mod">
          <ac:chgData name="Avinash Vishala Nagaraja" userId="a49d0b59-1445-4f1a-a656-8a5acca6c3bc" providerId="ADAL" clId="{DDAD11E2-1A6D-4778-A434-43B528706BE4}" dt="2023-05-02T01:53:45.372" v="424" actId="1076"/>
          <ac:picMkLst>
            <pc:docMk/>
            <pc:sldMk cId="792276471" sldId="263"/>
            <ac:picMk id="5" creationId="{1D19CB52-E36E-68FB-E93B-F0449A1081B3}"/>
          </ac:picMkLst>
        </pc:picChg>
        <pc:picChg chg="mod">
          <ac:chgData name="Avinash Vishala Nagaraja" userId="a49d0b59-1445-4f1a-a656-8a5acca6c3bc" providerId="ADAL" clId="{DDAD11E2-1A6D-4778-A434-43B528706BE4}" dt="2023-05-02T01:56:30.221" v="454" actId="164"/>
          <ac:picMkLst>
            <pc:docMk/>
            <pc:sldMk cId="792276471" sldId="263"/>
            <ac:picMk id="10" creationId="{D88CB7CB-63EF-9ECA-B27B-8E4DD008E9CD}"/>
          </ac:picMkLst>
        </pc:picChg>
        <pc:picChg chg="mod">
          <ac:chgData name="Avinash Vishala Nagaraja" userId="a49d0b59-1445-4f1a-a656-8a5acca6c3bc" providerId="ADAL" clId="{DDAD11E2-1A6D-4778-A434-43B528706BE4}" dt="2023-05-02T01:56:54.909" v="458" actId="164"/>
          <ac:picMkLst>
            <pc:docMk/>
            <pc:sldMk cId="792276471" sldId="263"/>
            <ac:picMk id="12" creationId="{C4C912C3-4AD3-2AC0-E010-4E8E2D036B0E}"/>
          </ac:picMkLst>
        </pc:picChg>
      </pc:sldChg>
      <pc:sldChg chg="addSp delSp modSp mod">
        <pc:chgData name="Avinash Vishala Nagaraja" userId="a49d0b59-1445-4f1a-a656-8a5acca6c3bc" providerId="ADAL" clId="{DDAD11E2-1A6D-4778-A434-43B528706BE4}" dt="2023-05-02T02:16:56.757" v="537" actId="1076"/>
        <pc:sldMkLst>
          <pc:docMk/>
          <pc:sldMk cId="3776224266" sldId="264"/>
        </pc:sldMkLst>
        <pc:spChg chg="mod">
          <ac:chgData name="Avinash Vishala Nagaraja" userId="a49d0b59-1445-4f1a-a656-8a5acca6c3bc" providerId="ADAL" clId="{DDAD11E2-1A6D-4778-A434-43B528706BE4}" dt="2023-05-02T02:16:52.426" v="536" actId="20577"/>
          <ac:spMkLst>
            <pc:docMk/>
            <pc:sldMk cId="3776224266" sldId="264"/>
            <ac:spMk id="2" creationId="{C46044CC-44B5-3C2B-1F23-32F922927C6B}"/>
          </ac:spMkLst>
        </pc:spChg>
        <pc:grpChg chg="add del mod">
          <ac:chgData name="Avinash Vishala Nagaraja" userId="a49d0b59-1445-4f1a-a656-8a5acca6c3bc" providerId="ADAL" clId="{DDAD11E2-1A6D-4778-A434-43B528706BE4}" dt="2023-05-02T02:16:20.820" v="520" actId="21"/>
          <ac:grpSpMkLst>
            <pc:docMk/>
            <pc:sldMk cId="3776224266" sldId="264"/>
            <ac:grpSpMk id="7" creationId="{A0340BF3-2ACC-DBA0-AF85-BD1F2998FE3F}"/>
          </ac:grpSpMkLst>
        </pc:grpChg>
        <pc:grpChg chg="add del mod">
          <ac:chgData name="Avinash Vishala Nagaraja" userId="a49d0b59-1445-4f1a-a656-8a5acca6c3bc" providerId="ADAL" clId="{DDAD11E2-1A6D-4778-A434-43B528706BE4}" dt="2023-05-02T02:15:16.270" v="505" actId="165"/>
          <ac:grpSpMkLst>
            <pc:docMk/>
            <pc:sldMk cId="3776224266" sldId="264"/>
            <ac:grpSpMk id="10" creationId="{E0795BDF-E4C4-A25D-39C1-640762D2AE61}"/>
          </ac:grpSpMkLst>
        </pc:grpChg>
        <pc:grpChg chg="add del mod">
          <ac:chgData name="Avinash Vishala Nagaraja" userId="a49d0b59-1445-4f1a-a656-8a5acca6c3bc" providerId="ADAL" clId="{DDAD11E2-1A6D-4778-A434-43B528706BE4}" dt="2023-05-02T02:16:56.757" v="537" actId="1076"/>
          <ac:grpSpMkLst>
            <pc:docMk/>
            <pc:sldMk cId="3776224266" sldId="264"/>
            <ac:grpSpMk id="13" creationId="{7808C83C-69EB-D2C2-FCED-0F4DF37FEC45}"/>
          </ac:grpSpMkLst>
        </pc:grpChg>
        <pc:grpChg chg="add del mod">
          <ac:chgData name="Avinash Vishala Nagaraja" userId="a49d0b59-1445-4f1a-a656-8a5acca6c3bc" providerId="ADAL" clId="{DDAD11E2-1A6D-4778-A434-43B528706BE4}" dt="2023-05-02T02:16:20.820" v="520" actId="21"/>
          <ac:grpSpMkLst>
            <pc:docMk/>
            <pc:sldMk cId="3776224266" sldId="264"/>
            <ac:grpSpMk id="15" creationId="{99CA273B-17DF-617F-4C74-A9025ACFB9BB}"/>
          </ac:grpSpMkLst>
        </pc:grpChg>
        <pc:picChg chg="mod">
          <ac:chgData name="Avinash Vishala Nagaraja" userId="a49d0b59-1445-4f1a-a656-8a5acca6c3bc" providerId="ADAL" clId="{DDAD11E2-1A6D-4778-A434-43B528706BE4}" dt="2023-05-02T01:56:22.373" v="453" actId="164"/>
          <ac:picMkLst>
            <pc:docMk/>
            <pc:sldMk cId="3776224266" sldId="264"/>
            <ac:picMk id="3" creationId="{7A6396F9-B37A-05C8-A6A0-8F9BD0CA5442}"/>
          </ac:picMkLst>
        </pc:picChg>
        <pc:picChg chg="mod topLvl">
          <ac:chgData name="Avinash Vishala Nagaraja" userId="a49d0b59-1445-4f1a-a656-8a5acca6c3bc" providerId="ADAL" clId="{DDAD11E2-1A6D-4778-A434-43B528706BE4}" dt="2023-05-02T02:16:11.751" v="517" actId="164"/>
          <ac:picMkLst>
            <pc:docMk/>
            <pc:sldMk cId="3776224266" sldId="264"/>
            <ac:picMk id="4" creationId="{1D2E86BD-7211-C39A-46CF-77930EDFE32A}"/>
          </ac:picMkLst>
        </pc:picChg>
        <pc:picChg chg="mod">
          <ac:chgData name="Avinash Vishala Nagaraja" userId="a49d0b59-1445-4f1a-a656-8a5acca6c3bc" providerId="ADAL" clId="{DDAD11E2-1A6D-4778-A434-43B528706BE4}" dt="2023-05-02T01:56:09.514" v="451" actId="164"/>
          <ac:picMkLst>
            <pc:docMk/>
            <pc:sldMk cId="3776224266" sldId="264"/>
            <ac:picMk id="6" creationId="{602FDD0B-7C3D-CDC0-AB93-0167A1457F16}"/>
          </ac:picMkLst>
        </pc:picChg>
        <pc:picChg chg="mod">
          <ac:chgData name="Avinash Vishala Nagaraja" userId="a49d0b59-1445-4f1a-a656-8a5acca6c3bc" providerId="ADAL" clId="{DDAD11E2-1A6D-4778-A434-43B528706BE4}" dt="2023-05-02T01:56:09.514" v="451" actId="164"/>
          <ac:picMkLst>
            <pc:docMk/>
            <pc:sldMk cId="3776224266" sldId="264"/>
            <ac:picMk id="8" creationId="{BCCE2293-9FAD-6F0A-F2EE-E6C77D9AA623}"/>
          </ac:picMkLst>
        </pc:picChg>
        <pc:picChg chg="mod topLvl">
          <ac:chgData name="Avinash Vishala Nagaraja" userId="a49d0b59-1445-4f1a-a656-8a5acca6c3bc" providerId="ADAL" clId="{DDAD11E2-1A6D-4778-A434-43B528706BE4}" dt="2023-05-02T02:16:11.751" v="517" actId="164"/>
          <ac:picMkLst>
            <pc:docMk/>
            <pc:sldMk cId="3776224266" sldId="264"/>
            <ac:picMk id="12" creationId="{14B6823C-E104-5CB8-E177-93F2D6A6498A}"/>
          </ac:picMkLst>
        </pc:picChg>
        <pc:picChg chg="mod">
          <ac:chgData name="Avinash Vishala Nagaraja" userId="a49d0b59-1445-4f1a-a656-8a5acca6c3bc" providerId="ADAL" clId="{DDAD11E2-1A6D-4778-A434-43B528706BE4}" dt="2023-05-02T01:56:22.373" v="453" actId="164"/>
          <ac:picMkLst>
            <pc:docMk/>
            <pc:sldMk cId="3776224266" sldId="264"/>
            <ac:picMk id="14" creationId="{949E9EE6-D671-D3F4-88BD-E2199929BC1C}"/>
          </ac:picMkLst>
        </pc:picChg>
      </pc:sldChg>
      <pc:sldChg chg="addSp delSp modSp mod">
        <pc:chgData name="Avinash Vishala Nagaraja" userId="a49d0b59-1445-4f1a-a656-8a5acca6c3bc" providerId="ADAL" clId="{DDAD11E2-1A6D-4778-A434-43B528706BE4}" dt="2023-05-02T14:51:35.348" v="856" actId="164"/>
        <pc:sldMkLst>
          <pc:docMk/>
          <pc:sldMk cId="4064962292" sldId="265"/>
        </pc:sldMkLst>
        <pc:spChg chg="mod">
          <ac:chgData name="Avinash Vishala Nagaraja" userId="a49d0b59-1445-4f1a-a656-8a5acca6c3bc" providerId="ADAL" clId="{DDAD11E2-1A6D-4778-A434-43B528706BE4}" dt="2023-05-02T14:50:08.192" v="845" actId="1076"/>
          <ac:spMkLst>
            <pc:docMk/>
            <pc:sldMk cId="4064962292" sldId="265"/>
            <ac:spMk id="14" creationId="{D460687E-4A5A-E7CA-0F6D-7AA2BD74C025}"/>
          </ac:spMkLst>
        </pc:spChg>
        <pc:grpChg chg="add del mod">
          <ac:chgData name="Avinash Vishala Nagaraja" userId="a49d0b59-1445-4f1a-a656-8a5acca6c3bc" providerId="ADAL" clId="{DDAD11E2-1A6D-4778-A434-43B528706BE4}" dt="2023-05-02T14:49:03.251" v="834" actId="165"/>
          <ac:grpSpMkLst>
            <pc:docMk/>
            <pc:sldMk cId="4064962292" sldId="265"/>
            <ac:grpSpMk id="4" creationId="{2DF1D3CF-A36F-3051-B900-C95EF19F744B}"/>
          </ac:grpSpMkLst>
        </pc:grpChg>
        <pc:grpChg chg="add mod">
          <ac:chgData name="Avinash Vishala Nagaraja" userId="a49d0b59-1445-4f1a-a656-8a5acca6c3bc" providerId="ADAL" clId="{DDAD11E2-1A6D-4778-A434-43B528706BE4}" dt="2023-05-02T14:50:33.129" v="850" actId="1076"/>
          <ac:grpSpMkLst>
            <pc:docMk/>
            <pc:sldMk cId="4064962292" sldId="265"/>
            <ac:grpSpMk id="6" creationId="{48F27064-CC85-4F7E-B9E4-B9C32A6B193C}"/>
          </ac:grpSpMkLst>
        </pc:grpChg>
        <pc:grpChg chg="add del mod">
          <ac:chgData name="Avinash Vishala Nagaraja" userId="a49d0b59-1445-4f1a-a656-8a5acca6c3bc" providerId="ADAL" clId="{DDAD11E2-1A6D-4778-A434-43B528706BE4}" dt="2023-05-02T14:50:21.128" v="847" actId="165"/>
          <ac:grpSpMkLst>
            <pc:docMk/>
            <pc:sldMk cId="4064962292" sldId="265"/>
            <ac:grpSpMk id="9" creationId="{402B85B5-45D0-3045-0F04-01523E6F7C7B}"/>
          </ac:grpSpMkLst>
        </pc:grpChg>
        <pc:grpChg chg="add mod">
          <ac:chgData name="Avinash Vishala Nagaraja" userId="a49d0b59-1445-4f1a-a656-8a5acca6c3bc" providerId="ADAL" clId="{DDAD11E2-1A6D-4778-A434-43B528706BE4}" dt="2023-05-02T14:50:41.161" v="851" actId="164"/>
          <ac:grpSpMkLst>
            <pc:docMk/>
            <pc:sldMk cId="4064962292" sldId="265"/>
            <ac:grpSpMk id="12" creationId="{41BAF513-8398-046E-ACB9-8E6BE2B11CE4}"/>
          </ac:grpSpMkLst>
        </pc:grpChg>
        <pc:grpChg chg="add mod">
          <ac:chgData name="Avinash Vishala Nagaraja" userId="a49d0b59-1445-4f1a-a656-8a5acca6c3bc" providerId="ADAL" clId="{DDAD11E2-1A6D-4778-A434-43B528706BE4}" dt="2023-05-02T14:51:35.348" v="856" actId="164"/>
          <ac:grpSpMkLst>
            <pc:docMk/>
            <pc:sldMk cId="4064962292" sldId="265"/>
            <ac:grpSpMk id="18" creationId="{4B22F296-B6CA-2232-02E4-413316C2F77C}"/>
          </ac:grpSpMkLst>
        </pc:grpChg>
        <pc:picChg chg="add mod topLvl">
          <ac:chgData name="Avinash Vishala Nagaraja" userId="a49d0b59-1445-4f1a-a656-8a5acca6c3bc" providerId="ADAL" clId="{DDAD11E2-1A6D-4778-A434-43B528706BE4}" dt="2023-05-02T14:50:41.161" v="851" actId="164"/>
          <ac:picMkLst>
            <pc:docMk/>
            <pc:sldMk cId="4064962292" sldId="265"/>
            <ac:picMk id="2" creationId="{AEFE4B5B-8392-3746-04E8-9F5899CECEC0}"/>
          </ac:picMkLst>
        </pc:picChg>
        <pc:picChg chg="mod topLvl">
          <ac:chgData name="Avinash Vishala Nagaraja" userId="a49d0b59-1445-4f1a-a656-8a5acca6c3bc" providerId="ADAL" clId="{DDAD11E2-1A6D-4778-A434-43B528706BE4}" dt="2023-05-02T14:49:31.289" v="838" actId="164"/>
          <ac:picMkLst>
            <pc:docMk/>
            <pc:sldMk cId="4064962292" sldId="265"/>
            <ac:picMk id="3" creationId="{EC3F62E8-1746-1B6A-EE8D-13CE95040975}"/>
          </ac:picMkLst>
        </pc:picChg>
        <pc:picChg chg="mod topLvl">
          <ac:chgData name="Avinash Vishala Nagaraja" userId="a49d0b59-1445-4f1a-a656-8a5acca6c3bc" providerId="ADAL" clId="{DDAD11E2-1A6D-4778-A434-43B528706BE4}" dt="2023-05-02T14:49:31.289" v="838" actId="164"/>
          <ac:picMkLst>
            <pc:docMk/>
            <pc:sldMk cId="4064962292" sldId="265"/>
            <ac:picMk id="5" creationId="{02B6E223-C8EF-CF24-7657-8BE04CF8B198}"/>
          </ac:picMkLst>
        </pc:picChg>
        <pc:picChg chg="add mod topLvl">
          <ac:chgData name="Avinash Vishala Nagaraja" userId="a49d0b59-1445-4f1a-a656-8a5acca6c3bc" providerId="ADAL" clId="{DDAD11E2-1A6D-4778-A434-43B528706BE4}" dt="2023-05-02T14:50:41.161" v="851" actId="164"/>
          <ac:picMkLst>
            <pc:docMk/>
            <pc:sldMk cId="4064962292" sldId="265"/>
            <ac:picMk id="8" creationId="{530963B7-5E18-15DE-4866-328826F3E277}"/>
          </ac:picMkLst>
        </pc:picChg>
        <pc:picChg chg="add mod">
          <ac:chgData name="Avinash Vishala Nagaraja" userId="a49d0b59-1445-4f1a-a656-8a5acca6c3bc" providerId="ADAL" clId="{DDAD11E2-1A6D-4778-A434-43B528706BE4}" dt="2023-05-02T14:51:35.348" v="856" actId="164"/>
          <ac:picMkLst>
            <pc:docMk/>
            <pc:sldMk cId="4064962292" sldId="265"/>
            <ac:picMk id="10" creationId="{CED34D08-ED7F-DC2A-6E5A-E88EB7F7A9D4}"/>
          </ac:picMkLst>
        </pc:picChg>
        <pc:picChg chg="add mod">
          <ac:chgData name="Avinash Vishala Nagaraja" userId="a49d0b59-1445-4f1a-a656-8a5acca6c3bc" providerId="ADAL" clId="{DDAD11E2-1A6D-4778-A434-43B528706BE4}" dt="2023-05-02T14:51:35.348" v="856" actId="164"/>
          <ac:picMkLst>
            <pc:docMk/>
            <pc:sldMk cId="4064962292" sldId="265"/>
            <ac:picMk id="15" creationId="{173C97B8-4CC8-C345-4F0E-4D7DEE1288CC}"/>
          </ac:picMkLst>
        </pc:picChg>
      </pc:sldChg>
      <pc:sldChg chg="addSp delSp modSp mod setBg">
        <pc:chgData name="Avinash Vishala Nagaraja" userId="a49d0b59-1445-4f1a-a656-8a5acca6c3bc" providerId="ADAL" clId="{DDAD11E2-1A6D-4778-A434-43B528706BE4}" dt="2023-05-02T14:25:19.087" v="704" actId="26606"/>
        <pc:sldMkLst>
          <pc:docMk/>
          <pc:sldMk cId="3069756178" sldId="266"/>
        </pc:sldMkLst>
        <pc:spChg chg="mod">
          <ac:chgData name="Avinash Vishala Nagaraja" userId="a49d0b59-1445-4f1a-a656-8a5acca6c3bc" providerId="ADAL" clId="{DDAD11E2-1A6D-4778-A434-43B528706BE4}" dt="2023-05-02T14:25:19.087" v="704" actId="26606"/>
          <ac:spMkLst>
            <pc:docMk/>
            <pc:sldMk cId="3069756178" sldId="266"/>
            <ac:spMk id="2" creationId="{1A2BDD96-19C7-CF7F-1542-DEC263A45537}"/>
          </ac:spMkLst>
        </pc:spChg>
        <pc:spChg chg="add del">
          <ac:chgData name="Avinash Vishala Nagaraja" userId="a49d0b59-1445-4f1a-a656-8a5acca6c3bc" providerId="ADAL" clId="{DDAD11E2-1A6D-4778-A434-43B528706BE4}" dt="2023-05-02T01:55:25.632" v="446" actId="26606"/>
          <ac:spMkLst>
            <pc:docMk/>
            <pc:sldMk cId="3069756178" sldId="266"/>
            <ac:spMk id="8" creationId="{4E1BEB12-92AF-4445-98AD-4C7756E7C93B}"/>
          </ac:spMkLst>
        </pc:spChg>
        <pc:spChg chg="add del">
          <ac:chgData name="Avinash Vishala Nagaraja" userId="a49d0b59-1445-4f1a-a656-8a5acca6c3bc" providerId="ADAL" clId="{DDAD11E2-1A6D-4778-A434-43B528706BE4}" dt="2023-05-02T01:55:25.632" v="446" actId="26606"/>
          <ac:spMkLst>
            <pc:docMk/>
            <pc:sldMk cId="3069756178" sldId="266"/>
            <ac:spMk id="10" creationId="{D0522C2C-7B5C-48A7-A969-03941E5D2E76}"/>
          </ac:spMkLst>
        </pc:spChg>
        <pc:spChg chg="add del">
          <ac:chgData name="Avinash Vishala Nagaraja" userId="a49d0b59-1445-4f1a-a656-8a5acca6c3bc" providerId="ADAL" clId="{DDAD11E2-1A6D-4778-A434-43B528706BE4}" dt="2023-05-02T01:55:25.632" v="446" actId="26606"/>
          <ac:spMkLst>
            <pc:docMk/>
            <pc:sldMk cId="3069756178" sldId="266"/>
            <ac:spMk id="12" creationId="{9C682A1A-5B2D-4111-BBD6-620165633E5B}"/>
          </ac:spMkLst>
        </pc:spChg>
        <pc:spChg chg="add del">
          <ac:chgData name="Avinash Vishala Nagaraja" userId="a49d0b59-1445-4f1a-a656-8a5acca6c3bc" providerId="ADAL" clId="{DDAD11E2-1A6D-4778-A434-43B528706BE4}" dt="2023-05-02T01:55:25.632" v="446" actId="26606"/>
          <ac:spMkLst>
            <pc:docMk/>
            <pc:sldMk cId="3069756178" sldId="266"/>
            <ac:spMk id="14" creationId="{D6EE29F2-D77F-4BD0-A20B-334D316A1C9D}"/>
          </ac:spMkLst>
        </pc:spChg>
        <pc:spChg chg="add del">
          <ac:chgData name="Avinash Vishala Nagaraja" userId="a49d0b59-1445-4f1a-a656-8a5acca6c3bc" providerId="ADAL" clId="{DDAD11E2-1A6D-4778-A434-43B528706BE4}" dt="2023-05-02T01:55:25.632" v="446" actId="26606"/>
          <ac:spMkLst>
            <pc:docMk/>
            <pc:sldMk cId="3069756178" sldId="266"/>
            <ac:spMk id="16" creationId="{22D09ED2-868F-42C6-866E-F92E0CEF314F}"/>
          </ac:spMkLst>
        </pc:spChg>
        <pc:spChg chg="add del">
          <ac:chgData name="Avinash Vishala Nagaraja" userId="a49d0b59-1445-4f1a-a656-8a5acca6c3bc" providerId="ADAL" clId="{DDAD11E2-1A6D-4778-A434-43B528706BE4}" dt="2023-05-02T01:55:09.540" v="437" actId="26606"/>
          <ac:spMkLst>
            <pc:docMk/>
            <pc:sldMk cId="3069756178" sldId="266"/>
            <ac:spMk id="22" creationId="{C1DD1A8A-57D5-4A81-AD04-532B043C5611}"/>
          </ac:spMkLst>
        </pc:spChg>
        <pc:spChg chg="add del">
          <ac:chgData name="Avinash Vishala Nagaraja" userId="a49d0b59-1445-4f1a-a656-8a5acca6c3bc" providerId="ADAL" clId="{DDAD11E2-1A6D-4778-A434-43B528706BE4}" dt="2023-05-02T01:55:09.540" v="437" actId="26606"/>
          <ac:spMkLst>
            <pc:docMk/>
            <pc:sldMk cId="3069756178" sldId="266"/>
            <ac:spMk id="24" creationId="{007891EC-4501-44ED-A8C8-B11B6DB767AB}"/>
          </ac:spMkLst>
        </pc:spChg>
        <pc:spChg chg="add del">
          <ac:chgData name="Avinash Vishala Nagaraja" userId="a49d0b59-1445-4f1a-a656-8a5acca6c3bc" providerId="ADAL" clId="{DDAD11E2-1A6D-4778-A434-43B528706BE4}" dt="2023-05-02T01:55:11.064" v="439" actId="26606"/>
          <ac:spMkLst>
            <pc:docMk/>
            <pc:sldMk cId="3069756178" sldId="266"/>
            <ac:spMk id="26" creationId="{F609FF9A-4FCE-468E-A86A-C9AB525EAE71}"/>
          </ac:spMkLst>
        </pc:spChg>
        <pc:spChg chg="add del">
          <ac:chgData name="Avinash Vishala Nagaraja" userId="a49d0b59-1445-4f1a-a656-8a5acca6c3bc" providerId="ADAL" clId="{DDAD11E2-1A6D-4778-A434-43B528706BE4}" dt="2023-05-02T01:55:11.064" v="439" actId="26606"/>
          <ac:spMkLst>
            <pc:docMk/>
            <pc:sldMk cId="3069756178" sldId="266"/>
            <ac:spMk id="27" creationId="{021E12D4-3A88-428D-8E5E-AF1AFD923D63}"/>
          </ac:spMkLst>
        </pc:spChg>
        <pc:spChg chg="add del">
          <ac:chgData name="Avinash Vishala Nagaraja" userId="a49d0b59-1445-4f1a-a656-8a5acca6c3bc" providerId="ADAL" clId="{DDAD11E2-1A6D-4778-A434-43B528706BE4}" dt="2023-05-02T01:55:11.633" v="441" actId="26606"/>
          <ac:spMkLst>
            <pc:docMk/>
            <pc:sldMk cId="3069756178" sldId="266"/>
            <ac:spMk id="31" creationId="{B4916930-E76E-4100-9DCF-4981566A372A}"/>
          </ac:spMkLst>
        </pc:spChg>
        <pc:spChg chg="add del">
          <ac:chgData name="Avinash Vishala Nagaraja" userId="a49d0b59-1445-4f1a-a656-8a5acca6c3bc" providerId="ADAL" clId="{DDAD11E2-1A6D-4778-A434-43B528706BE4}" dt="2023-05-02T01:55:25.626" v="445" actId="26606"/>
          <ac:spMkLst>
            <pc:docMk/>
            <pc:sldMk cId="3069756178" sldId="266"/>
            <ac:spMk id="32" creationId="{42A4FC2C-047E-45A5-965D-8E1E3BF09BC6}"/>
          </ac:spMkLst>
        </pc:spChg>
        <pc:spChg chg="add del">
          <ac:chgData name="Avinash Vishala Nagaraja" userId="a49d0b59-1445-4f1a-a656-8a5acca6c3bc" providerId="ADAL" clId="{DDAD11E2-1A6D-4778-A434-43B528706BE4}" dt="2023-05-02T01:55:20.399" v="443" actId="26606"/>
          <ac:spMkLst>
            <pc:docMk/>
            <pc:sldMk cId="3069756178" sldId="266"/>
            <ac:spMk id="33" creationId="{202174D0-0EB7-40CF-8FB6-D42063B86315}"/>
          </ac:spMkLst>
        </pc:spChg>
        <pc:spChg chg="add del">
          <ac:chgData name="Avinash Vishala Nagaraja" userId="a49d0b59-1445-4f1a-a656-8a5acca6c3bc" providerId="ADAL" clId="{DDAD11E2-1A6D-4778-A434-43B528706BE4}" dt="2023-05-02T01:55:20.399" v="443" actId="26606"/>
          <ac:spMkLst>
            <pc:docMk/>
            <pc:sldMk cId="3069756178" sldId="266"/>
            <ac:spMk id="34" creationId="{70065D4F-7A1C-498E-B6ED-C1BAC28D27F2}"/>
          </ac:spMkLst>
        </pc:spChg>
        <pc:spChg chg="add del">
          <ac:chgData name="Avinash Vishala Nagaraja" userId="a49d0b59-1445-4f1a-a656-8a5acca6c3bc" providerId="ADAL" clId="{DDAD11E2-1A6D-4778-A434-43B528706BE4}" dt="2023-05-02T01:55:25.626" v="445" actId="26606"/>
          <ac:spMkLst>
            <pc:docMk/>
            <pc:sldMk cId="3069756178" sldId="266"/>
            <ac:spMk id="37" creationId="{A93898FF-D987-4B0E-BFB4-85F5EB356D4D}"/>
          </ac:spMkLst>
        </pc:spChg>
        <pc:spChg chg="add del">
          <ac:chgData name="Avinash Vishala Nagaraja" userId="a49d0b59-1445-4f1a-a656-8a5acca6c3bc" providerId="ADAL" clId="{DDAD11E2-1A6D-4778-A434-43B528706BE4}" dt="2023-05-02T01:55:25.626" v="445" actId="26606"/>
          <ac:spMkLst>
            <pc:docMk/>
            <pc:sldMk cId="3069756178" sldId="266"/>
            <ac:spMk id="38" creationId="{612F383F-B981-4BC3-9E2B-7BE938CEF3EC}"/>
          </ac:spMkLst>
        </pc:spChg>
        <pc:spChg chg="add del">
          <ac:chgData name="Avinash Vishala Nagaraja" userId="a49d0b59-1445-4f1a-a656-8a5acca6c3bc" providerId="ADAL" clId="{DDAD11E2-1A6D-4778-A434-43B528706BE4}" dt="2023-05-02T01:55:25.626" v="445" actId="26606"/>
          <ac:spMkLst>
            <pc:docMk/>
            <pc:sldMk cId="3069756178" sldId="266"/>
            <ac:spMk id="39" creationId="{5AA485AD-076E-4077-A6E6-C3C9F0C39FF2}"/>
          </ac:spMkLst>
        </pc:spChg>
        <pc:spChg chg="add del">
          <ac:chgData name="Avinash Vishala Nagaraja" userId="a49d0b59-1445-4f1a-a656-8a5acca6c3bc" providerId="ADAL" clId="{DDAD11E2-1A6D-4778-A434-43B528706BE4}" dt="2023-05-02T01:55:25.626" v="445" actId="26606"/>
          <ac:spMkLst>
            <pc:docMk/>
            <pc:sldMk cId="3069756178" sldId="266"/>
            <ac:spMk id="41" creationId="{58D235B8-3D10-493F-88AC-84BB404C1B5A}"/>
          </ac:spMkLst>
        </pc:spChg>
        <pc:spChg chg="add del">
          <ac:chgData name="Avinash Vishala Nagaraja" userId="a49d0b59-1445-4f1a-a656-8a5acca6c3bc" providerId="ADAL" clId="{DDAD11E2-1A6D-4778-A434-43B528706BE4}" dt="2023-05-02T01:55:35.803" v="448" actId="26606"/>
          <ac:spMkLst>
            <pc:docMk/>
            <pc:sldMk cId="3069756178" sldId="266"/>
            <ac:spMk id="45" creationId="{37C89E4B-3C9F-44B9-8B86-D9E3D112D8EC}"/>
          </ac:spMkLst>
        </pc:spChg>
        <pc:spChg chg="add del">
          <ac:chgData name="Avinash Vishala Nagaraja" userId="a49d0b59-1445-4f1a-a656-8a5acca6c3bc" providerId="ADAL" clId="{DDAD11E2-1A6D-4778-A434-43B528706BE4}" dt="2023-05-02T14:25:19.087" v="704" actId="26606"/>
          <ac:spMkLst>
            <pc:docMk/>
            <pc:sldMk cId="3069756178" sldId="266"/>
            <ac:spMk id="52" creationId="{A93898FF-D987-4B0E-BFB4-85F5EB356D4D}"/>
          </ac:spMkLst>
        </pc:spChg>
        <pc:spChg chg="add del">
          <ac:chgData name="Avinash Vishala Nagaraja" userId="a49d0b59-1445-4f1a-a656-8a5acca6c3bc" providerId="ADAL" clId="{DDAD11E2-1A6D-4778-A434-43B528706BE4}" dt="2023-05-02T14:25:19.087" v="704" actId="26606"/>
          <ac:spMkLst>
            <pc:docMk/>
            <pc:sldMk cId="3069756178" sldId="266"/>
            <ac:spMk id="54" creationId="{612F383F-B981-4BC3-9E2B-7BE938CEF3EC}"/>
          </ac:spMkLst>
        </pc:spChg>
        <pc:spChg chg="add del">
          <ac:chgData name="Avinash Vishala Nagaraja" userId="a49d0b59-1445-4f1a-a656-8a5acca6c3bc" providerId="ADAL" clId="{DDAD11E2-1A6D-4778-A434-43B528706BE4}" dt="2023-05-02T14:25:19.087" v="704" actId="26606"/>
          <ac:spMkLst>
            <pc:docMk/>
            <pc:sldMk cId="3069756178" sldId="266"/>
            <ac:spMk id="56" creationId="{5AA485AD-076E-4077-A6E6-C3C9F0C39FF2}"/>
          </ac:spMkLst>
        </pc:spChg>
        <pc:spChg chg="add del">
          <ac:chgData name="Avinash Vishala Nagaraja" userId="a49d0b59-1445-4f1a-a656-8a5acca6c3bc" providerId="ADAL" clId="{DDAD11E2-1A6D-4778-A434-43B528706BE4}" dt="2023-05-02T14:25:19.087" v="704" actId="26606"/>
          <ac:spMkLst>
            <pc:docMk/>
            <pc:sldMk cId="3069756178" sldId="266"/>
            <ac:spMk id="60" creationId="{58D235B8-3D10-493F-88AC-84BB404C1B5A}"/>
          </ac:spMkLst>
        </pc:spChg>
        <pc:spChg chg="add del">
          <ac:chgData name="Avinash Vishala Nagaraja" userId="a49d0b59-1445-4f1a-a656-8a5acca6c3bc" providerId="ADAL" clId="{DDAD11E2-1A6D-4778-A434-43B528706BE4}" dt="2023-05-02T14:25:19.087" v="704" actId="26606"/>
          <ac:spMkLst>
            <pc:docMk/>
            <pc:sldMk cId="3069756178" sldId="266"/>
            <ac:spMk id="62" creationId="{42A4FC2C-047E-45A5-965D-8E1E3BF09BC6}"/>
          </ac:spMkLst>
        </pc:spChg>
        <pc:spChg chg="add del">
          <ac:chgData name="Avinash Vishala Nagaraja" userId="a49d0b59-1445-4f1a-a656-8a5acca6c3bc" providerId="ADAL" clId="{DDAD11E2-1A6D-4778-A434-43B528706BE4}" dt="2023-05-02T14:25:16.113" v="701" actId="26606"/>
          <ac:spMkLst>
            <pc:docMk/>
            <pc:sldMk cId="3069756178" sldId="266"/>
            <ac:spMk id="67" creationId="{37C89E4B-3C9F-44B9-8B86-D9E3D112D8EC}"/>
          </ac:spMkLst>
        </pc:spChg>
        <pc:spChg chg="add del">
          <ac:chgData name="Avinash Vishala Nagaraja" userId="a49d0b59-1445-4f1a-a656-8a5acca6c3bc" providerId="ADAL" clId="{DDAD11E2-1A6D-4778-A434-43B528706BE4}" dt="2023-05-02T14:25:19.076" v="703" actId="26606"/>
          <ac:spMkLst>
            <pc:docMk/>
            <pc:sldMk cId="3069756178" sldId="266"/>
            <ac:spMk id="73" creationId="{B4916930-E76E-4100-9DCF-4981566A372A}"/>
          </ac:spMkLst>
        </pc:spChg>
        <pc:spChg chg="add">
          <ac:chgData name="Avinash Vishala Nagaraja" userId="a49d0b59-1445-4f1a-a656-8a5acca6c3bc" providerId="ADAL" clId="{DDAD11E2-1A6D-4778-A434-43B528706BE4}" dt="2023-05-02T14:25:19.087" v="704" actId="26606"/>
          <ac:spMkLst>
            <pc:docMk/>
            <pc:sldMk cId="3069756178" sldId="266"/>
            <ac:spMk id="75" creationId="{E91DC736-0EF8-4F87-9146-EBF1D2EE4D3D}"/>
          </ac:spMkLst>
        </pc:spChg>
        <pc:spChg chg="add">
          <ac:chgData name="Avinash Vishala Nagaraja" userId="a49d0b59-1445-4f1a-a656-8a5acca6c3bc" providerId="ADAL" clId="{DDAD11E2-1A6D-4778-A434-43B528706BE4}" dt="2023-05-02T14:25:19.087" v="704" actId="26606"/>
          <ac:spMkLst>
            <pc:docMk/>
            <pc:sldMk cId="3069756178" sldId="266"/>
            <ac:spMk id="76" creationId="{097CD68E-23E3-4007-8847-CD0944C4F7BE}"/>
          </ac:spMkLst>
        </pc:spChg>
        <pc:spChg chg="add">
          <ac:chgData name="Avinash Vishala Nagaraja" userId="a49d0b59-1445-4f1a-a656-8a5acca6c3bc" providerId="ADAL" clId="{DDAD11E2-1A6D-4778-A434-43B528706BE4}" dt="2023-05-02T14:25:19.087" v="704" actId="26606"/>
          <ac:spMkLst>
            <pc:docMk/>
            <pc:sldMk cId="3069756178" sldId="266"/>
            <ac:spMk id="77" creationId="{AF2F604E-43BE-4DC3-B983-E071523364F8}"/>
          </ac:spMkLst>
        </pc:spChg>
        <pc:spChg chg="add">
          <ac:chgData name="Avinash Vishala Nagaraja" userId="a49d0b59-1445-4f1a-a656-8a5acca6c3bc" providerId="ADAL" clId="{DDAD11E2-1A6D-4778-A434-43B528706BE4}" dt="2023-05-02T14:25:19.087" v="704" actId="26606"/>
          <ac:spMkLst>
            <pc:docMk/>
            <pc:sldMk cId="3069756178" sldId="266"/>
            <ac:spMk id="78" creationId="{08C9B587-E65E-4B52-B37C-ABEBB6E87928}"/>
          </ac:spMkLst>
        </pc:spChg>
        <pc:picChg chg="add del">
          <ac:chgData name="Avinash Vishala Nagaraja" userId="a49d0b59-1445-4f1a-a656-8a5acca6c3bc" providerId="ADAL" clId="{DDAD11E2-1A6D-4778-A434-43B528706BE4}" dt="2023-05-02T01:55:09.540" v="437" actId="26606"/>
          <ac:picMkLst>
            <pc:docMk/>
            <pc:sldMk cId="3069756178" sldId="266"/>
            <ac:picMk id="18" creationId="{8D27DF73-6E87-1AF0-DD14-F5AD62E1C750}"/>
          </ac:picMkLst>
        </pc:picChg>
        <pc:picChg chg="add del">
          <ac:chgData name="Avinash Vishala Nagaraja" userId="a49d0b59-1445-4f1a-a656-8a5acca6c3bc" providerId="ADAL" clId="{DDAD11E2-1A6D-4778-A434-43B528706BE4}" dt="2023-05-02T01:55:11.064" v="439" actId="26606"/>
          <ac:picMkLst>
            <pc:docMk/>
            <pc:sldMk cId="3069756178" sldId="266"/>
            <ac:picMk id="28" creationId="{78945339-1384-7532-62F9-E6891FC3A324}"/>
          </ac:picMkLst>
        </pc:picChg>
        <pc:picChg chg="add del">
          <ac:chgData name="Avinash Vishala Nagaraja" userId="a49d0b59-1445-4f1a-a656-8a5acca6c3bc" providerId="ADAL" clId="{DDAD11E2-1A6D-4778-A434-43B528706BE4}" dt="2023-05-02T01:55:11.633" v="441" actId="26606"/>
          <ac:picMkLst>
            <pc:docMk/>
            <pc:sldMk cId="3069756178" sldId="266"/>
            <ac:picMk id="30" creationId="{4FF8A716-A2CE-DE9E-DF79-7F641F70DB3D}"/>
          </ac:picMkLst>
        </pc:picChg>
        <pc:picChg chg="add del">
          <ac:chgData name="Avinash Vishala Nagaraja" userId="a49d0b59-1445-4f1a-a656-8a5acca6c3bc" providerId="ADAL" clId="{DDAD11E2-1A6D-4778-A434-43B528706BE4}" dt="2023-05-02T01:55:20.399" v="443" actId="26606"/>
          <ac:picMkLst>
            <pc:docMk/>
            <pc:sldMk cId="3069756178" sldId="266"/>
            <ac:picMk id="35" creationId="{7D438C9B-15EE-2132-2BAE-9D65D3E230E1}"/>
          </ac:picMkLst>
        </pc:picChg>
        <pc:picChg chg="add del">
          <ac:chgData name="Avinash Vishala Nagaraja" userId="a49d0b59-1445-4f1a-a656-8a5acca6c3bc" providerId="ADAL" clId="{DDAD11E2-1A6D-4778-A434-43B528706BE4}" dt="2023-05-02T01:55:25.626" v="445" actId="26606"/>
          <ac:picMkLst>
            <pc:docMk/>
            <pc:sldMk cId="3069756178" sldId="266"/>
            <ac:picMk id="40" creationId="{D088DBDF-80D5-4FC0-8A54-9D660B728DC4}"/>
          </ac:picMkLst>
        </pc:picChg>
        <pc:picChg chg="add del">
          <ac:chgData name="Avinash Vishala Nagaraja" userId="a49d0b59-1445-4f1a-a656-8a5acca6c3bc" providerId="ADAL" clId="{DDAD11E2-1A6D-4778-A434-43B528706BE4}" dt="2023-05-02T01:55:25.626" v="445" actId="26606"/>
          <ac:picMkLst>
            <pc:docMk/>
            <pc:sldMk cId="3069756178" sldId="266"/>
            <ac:picMk id="42" creationId="{594B1428-5AD8-DD33-B44E-AF2279FBEBE9}"/>
          </ac:picMkLst>
        </pc:picChg>
        <pc:picChg chg="add mod">
          <ac:chgData name="Avinash Vishala Nagaraja" userId="a49d0b59-1445-4f1a-a656-8a5acca6c3bc" providerId="ADAL" clId="{DDAD11E2-1A6D-4778-A434-43B528706BE4}" dt="2023-05-02T14:25:19.087" v="704" actId="26606"/>
          <ac:picMkLst>
            <pc:docMk/>
            <pc:sldMk cId="3069756178" sldId="266"/>
            <ac:picMk id="44" creationId="{93C4D8E3-CE4D-8FD3-E124-23C8FD6F6108}"/>
          </ac:picMkLst>
        </pc:picChg>
        <pc:picChg chg="add del">
          <ac:chgData name="Avinash Vishala Nagaraja" userId="a49d0b59-1445-4f1a-a656-8a5acca6c3bc" providerId="ADAL" clId="{DDAD11E2-1A6D-4778-A434-43B528706BE4}" dt="2023-05-02T14:25:19.087" v="704" actId="26606"/>
          <ac:picMkLst>
            <pc:docMk/>
            <pc:sldMk cId="3069756178" sldId="266"/>
            <ac:picMk id="58" creationId="{D088DBDF-80D5-4FC0-8A54-9D660B728DC4}"/>
          </ac:picMkLst>
        </pc:picChg>
        <pc:cxnChg chg="add del">
          <ac:chgData name="Avinash Vishala Nagaraja" userId="a49d0b59-1445-4f1a-a656-8a5acca6c3bc" providerId="ADAL" clId="{DDAD11E2-1A6D-4778-A434-43B528706BE4}" dt="2023-05-02T01:55:35.803" v="448" actId="26606"/>
          <ac:cxnSpMkLst>
            <pc:docMk/>
            <pc:sldMk cId="3069756178" sldId="266"/>
            <ac:cxnSpMk id="46" creationId="{AA2EAA10-076F-46BD-8F0F-B9A2FB77A85C}"/>
          </ac:cxnSpMkLst>
        </pc:cxnChg>
        <pc:cxnChg chg="add del">
          <ac:chgData name="Avinash Vishala Nagaraja" userId="a49d0b59-1445-4f1a-a656-8a5acca6c3bc" providerId="ADAL" clId="{DDAD11E2-1A6D-4778-A434-43B528706BE4}" dt="2023-05-02T01:55:35.803" v="448" actId="26606"/>
          <ac:cxnSpMkLst>
            <pc:docMk/>
            <pc:sldMk cId="3069756178" sldId="266"/>
            <ac:cxnSpMk id="47" creationId="{D891E407-403B-4764-86C9-33A56D3BCAA3}"/>
          </ac:cxnSpMkLst>
        </pc:cxnChg>
        <pc:cxnChg chg="add del">
          <ac:chgData name="Avinash Vishala Nagaraja" userId="a49d0b59-1445-4f1a-a656-8a5acca6c3bc" providerId="ADAL" clId="{DDAD11E2-1A6D-4778-A434-43B528706BE4}" dt="2023-05-02T14:25:16.113" v="701" actId="26606"/>
          <ac:cxnSpMkLst>
            <pc:docMk/>
            <pc:sldMk cId="3069756178" sldId="266"/>
            <ac:cxnSpMk id="69" creationId="{AA2EAA10-076F-46BD-8F0F-B9A2FB77A85C}"/>
          </ac:cxnSpMkLst>
        </pc:cxnChg>
        <pc:cxnChg chg="add del">
          <ac:chgData name="Avinash Vishala Nagaraja" userId="a49d0b59-1445-4f1a-a656-8a5acca6c3bc" providerId="ADAL" clId="{DDAD11E2-1A6D-4778-A434-43B528706BE4}" dt="2023-05-02T14:25:16.113" v="701" actId="26606"/>
          <ac:cxnSpMkLst>
            <pc:docMk/>
            <pc:sldMk cId="3069756178" sldId="266"/>
            <ac:cxnSpMk id="71" creationId="{D891E407-403B-4764-86C9-33A56D3BCAA3}"/>
          </ac:cxnSpMkLst>
        </pc:cxnChg>
      </pc:sldChg>
      <pc:sldChg chg="addSp modSp mod">
        <pc:chgData name="Avinash Vishala Nagaraja" userId="a49d0b59-1445-4f1a-a656-8a5acca6c3bc" providerId="ADAL" clId="{DDAD11E2-1A6D-4778-A434-43B528706BE4}" dt="2023-05-02T15:28:41.239" v="965" actId="1076"/>
        <pc:sldMkLst>
          <pc:docMk/>
          <pc:sldMk cId="3725317133" sldId="267"/>
        </pc:sldMkLst>
        <pc:spChg chg="add mod">
          <ac:chgData name="Avinash Vishala Nagaraja" userId="a49d0b59-1445-4f1a-a656-8a5acca6c3bc" providerId="ADAL" clId="{DDAD11E2-1A6D-4778-A434-43B528706BE4}" dt="2023-05-02T15:28:41.239" v="965" actId="1076"/>
          <ac:spMkLst>
            <pc:docMk/>
            <pc:sldMk cId="3725317133" sldId="267"/>
            <ac:spMk id="6" creationId="{3301E494-D95D-3940-E320-996702C94BD5}"/>
          </ac:spMkLst>
        </pc:spChg>
        <pc:grpChg chg="add mod">
          <ac:chgData name="Avinash Vishala Nagaraja" userId="a49d0b59-1445-4f1a-a656-8a5acca6c3bc" providerId="ADAL" clId="{DDAD11E2-1A6D-4778-A434-43B528706BE4}" dt="2023-05-02T01:55:57.539" v="449" actId="164"/>
          <ac:grpSpMkLst>
            <pc:docMk/>
            <pc:sldMk cId="3725317133" sldId="267"/>
            <ac:grpSpMk id="2" creationId="{E41D4FB7-923A-7393-199D-A413B732340E}"/>
          </ac:grpSpMkLst>
        </pc:grpChg>
        <pc:picChg chg="mod">
          <ac:chgData name="Avinash Vishala Nagaraja" userId="a49d0b59-1445-4f1a-a656-8a5acca6c3bc" providerId="ADAL" clId="{DDAD11E2-1A6D-4778-A434-43B528706BE4}" dt="2023-05-02T01:55:57.539" v="449" actId="164"/>
          <ac:picMkLst>
            <pc:docMk/>
            <pc:sldMk cId="3725317133" sldId="267"/>
            <ac:picMk id="3" creationId="{0B023E44-9600-D2CA-E97C-6A785554D181}"/>
          </ac:picMkLst>
        </pc:picChg>
        <pc:picChg chg="mod">
          <ac:chgData name="Avinash Vishala Nagaraja" userId="a49d0b59-1445-4f1a-a656-8a5acca6c3bc" providerId="ADAL" clId="{DDAD11E2-1A6D-4778-A434-43B528706BE4}" dt="2023-05-02T01:55:57.539" v="449" actId="164"/>
          <ac:picMkLst>
            <pc:docMk/>
            <pc:sldMk cId="3725317133" sldId="267"/>
            <ac:picMk id="7" creationId="{5ACE6717-D740-E652-85B3-9B46DC780F86}"/>
          </ac:picMkLst>
        </pc:picChg>
      </pc:sldChg>
      <pc:sldChg chg="addSp modSp mod">
        <pc:chgData name="Avinash Vishala Nagaraja" userId="a49d0b59-1445-4f1a-a656-8a5acca6c3bc" providerId="ADAL" clId="{DDAD11E2-1A6D-4778-A434-43B528706BE4}" dt="2023-05-02T14:17:09.609" v="626" actId="1076"/>
        <pc:sldMkLst>
          <pc:docMk/>
          <pc:sldMk cId="383555579" sldId="268"/>
        </pc:sldMkLst>
        <pc:spChg chg="mod">
          <ac:chgData name="Avinash Vishala Nagaraja" userId="a49d0b59-1445-4f1a-a656-8a5acca6c3bc" providerId="ADAL" clId="{DDAD11E2-1A6D-4778-A434-43B528706BE4}" dt="2023-05-02T14:17:09.609" v="626" actId="1076"/>
          <ac:spMkLst>
            <pc:docMk/>
            <pc:sldMk cId="383555579" sldId="268"/>
            <ac:spMk id="2" creationId="{18D042E6-D669-14C2-957B-E7C2354D4C4A}"/>
          </ac:spMkLst>
        </pc:spChg>
        <pc:spChg chg="mod">
          <ac:chgData name="Avinash Vishala Nagaraja" userId="a49d0b59-1445-4f1a-a656-8a5acca6c3bc" providerId="ADAL" clId="{DDAD11E2-1A6D-4778-A434-43B528706BE4}" dt="2023-05-02T14:17:00.315" v="624" actId="1076"/>
          <ac:spMkLst>
            <pc:docMk/>
            <pc:sldMk cId="383555579" sldId="268"/>
            <ac:spMk id="5" creationId="{952112F9-8BB7-17A0-E740-5AD31B43DC5A}"/>
          </ac:spMkLst>
        </pc:spChg>
        <pc:grpChg chg="add mod">
          <ac:chgData name="Avinash Vishala Nagaraja" userId="a49d0b59-1445-4f1a-a656-8a5acca6c3bc" providerId="ADAL" clId="{DDAD11E2-1A6D-4778-A434-43B528706BE4}" dt="2023-05-02T01:57:01.768" v="459" actId="164"/>
          <ac:grpSpMkLst>
            <pc:docMk/>
            <pc:sldMk cId="383555579" sldId="268"/>
            <ac:grpSpMk id="4" creationId="{057CD9BA-B8CB-79EE-696B-B9749856FBF6}"/>
          </ac:grpSpMkLst>
        </pc:grpChg>
        <pc:picChg chg="mod">
          <ac:chgData name="Avinash Vishala Nagaraja" userId="a49d0b59-1445-4f1a-a656-8a5acca6c3bc" providerId="ADAL" clId="{DDAD11E2-1A6D-4778-A434-43B528706BE4}" dt="2023-05-02T01:57:01.768" v="459" actId="164"/>
          <ac:picMkLst>
            <pc:docMk/>
            <pc:sldMk cId="383555579" sldId="268"/>
            <ac:picMk id="3" creationId="{8AA8D468-B340-9995-92EE-7D1A6FE50C56}"/>
          </ac:picMkLst>
        </pc:picChg>
        <pc:picChg chg="mod">
          <ac:chgData name="Avinash Vishala Nagaraja" userId="a49d0b59-1445-4f1a-a656-8a5acca6c3bc" providerId="ADAL" clId="{DDAD11E2-1A6D-4778-A434-43B528706BE4}" dt="2023-05-02T14:17:03.848" v="625" actId="1076"/>
          <ac:picMkLst>
            <pc:docMk/>
            <pc:sldMk cId="383555579" sldId="268"/>
            <ac:picMk id="7" creationId="{BC90657F-EE61-0DE4-1382-E2878D72D325}"/>
          </ac:picMkLst>
        </pc:picChg>
        <pc:picChg chg="mod">
          <ac:chgData name="Avinash Vishala Nagaraja" userId="a49d0b59-1445-4f1a-a656-8a5acca6c3bc" providerId="ADAL" clId="{DDAD11E2-1A6D-4778-A434-43B528706BE4}" dt="2023-05-02T01:57:01.768" v="459" actId="164"/>
          <ac:picMkLst>
            <pc:docMk/>
            <pc:sldMk cId="383555579" sldId="268"/>
            <ac:picMk id="8" creationId="{234B2174-AAE8-8D6C-CB90-54AB9C54656C}"/>
          </ac:picMkLst>
        </pc:picChg>
      </pc:sldChg>
      <pc:sldChg chg="addSp delSp modSp new del mod">
        <pc:chgData name="Avinash Vishala Nagaraja" userId="a49d0b59-1445-4f1a-a656-8a5acca6c3bc" providerId="ADAL" clId="{DDAD11E2-1A6D-4778-A434-43B528706BE4}" dt="2023-05-02T14:24:53.451" v="699" actId="47"/>
        <pc:sldMkLst>
          <pc:docMk/>
          <pc:sldMk cId="592262360" sldId="269"/>
        </pc:sldMkLst>
        <pc:spChg chg="del mod">
          <ac:chgData name="Avinash Vishala Nagaraja" userId="a49d0b59-1445-4f1a-a656-8a5acca6c3bc" providerId="ADAL" clId="{DDAD11E2-1A6D-4778-A434-43B528706BE4}" dt="2023-05-02T14:22:14.543" v="667" actId="21"/>
          <ac:spMkLst>
            <pc:docMk/>
            <pc:sldMk cId="592262360" sldId="269"/>
            <ac:spMk id="2" creationId="{CDAE1CD7-70BD-4121-9744-76B30AFD334A}"/>
          </ac:spMkLst>
        </pc:spChg>
        <pc:spChg chg="del">
          <ac:chgData name="Avinash Vishala Nagaraja" userId="a49d0b59-1445-4f1a-a656-8a5acca6c3bc" providerId="ADAL" clId="{DDAD11E2-1A6D-4778-A434-43B528706BE4}" dt="2023-05-02T02:14:18.312" v="501" actId="478"/>
          <ac:spMkLst>
            <pc:docMk/>
            <pc:sldMk cId="592262360" sldId="269"/>
            <ac:spMk id="3" creationId="{5B8F5063-6BC6-D7B0-89C4-C57116E2E78B}"/>
          </ac:spMkLst>
        </pc:spChg>
        <pc:spChg chg="del mod">
          <ac:chgData name="Avinash Vishala Nagaraja" userId="a49d0b59-1445-4f1a-a656-8a5acca6c3bc" providerId="ADAL" clId="{DDAD11E2-1A6D-4778-A434-43B528706BE4}" dt="2023-05-02T14:22:52.907" v="672" actId="21"/>
          <ac:spMkLst>
            <pc:docMk/>
            <pc:sldMk cId="592262360" sldId="269"/>
            <ac:spMk id="14" creationId="{9E3D244F-6D64-4C80-E765-466EDFE8F535}"/>
          </ac:spMkLst>
        </pc:spChg>
        <pc:spChg chg="add del mod ord">
          <ac:chgData name="Avinash Vishala Nagaraja" userId="a49d0b59-1445-4f1a-a656-8a5acca6c3bc" providerId="ADAL" clId="{DDAD11E2-1A6D-4778-A434-43B528706BE4}" dt="2023-05-02T14:20:44.149" v="653" actId="478"/>
          <ac:spMkLst>
            <pc:docMk/>
            <pc:sldMk cId="592262360" sldId="269"/>
            <ac:spMk id="16" creationId="{C55A7497-CCB3-084A-48FD-1C5197CD810D}"/>
          </ac:spMkLst>
        </pc:spChg>
        <pc:spChg chg="add del mod">
          <ac:chgData name="Avinash Vishala Nagaraja" userId="a49d0b59-1445-4f1a-a656-8a5acca6c3bc" providerId="ADAL" clId="{DDAD11E2-1A6D-4778-A434-43B528706BE4}" dt="2023-05-02T14:22:09.481" v="665" actId="478"/>
          <ac:spMkLst>
            <pc:docMk/>
            <pc:sldMk cId="592262360" sldId="269"/>
            <ac:spMk id="21" creationId="{6B270F2E-2576-6405-135F-57E7D9BFCEC2}"/>
          </ac:spMkLst>
        </pc:spChg>
        <pc:spChg chg="add mod">
          <ac:chgData name="Avinash Vishala Nagaraja" userId="a49d0b59-1445-4f1a-a656-8a5acca6c3bc" providerId="ADAL" clId="{DDAD11E2-1A6D-4778-A434-43B528706BE4}" dt="2023-05-02T14:22:14.543" v="667" actId="21"/>
          <ac:spMkLst>
            <pc:docMk/>
            <pc:sldMk cId="592262360" sldId="269"/>
            <ac:spMk id="23" creationId="{5E9A171F-6EB8-C189-03E8-606AAB5A84FB}"/>
          </ac:spMkLst>
        </pc:spChg>
        <pc:grpChg chg="add del mod">
          <ac:chgData name="Avinash Vishala Nagaraja" userId="a49d0b59-1445-4f1a-a656-8a5acca6c3bc" providerId="ADAL" clId="{DDAD11E2-1A6D-4778-A434-43B528706BE4}" dt="2023-05-02T14:24:26.178" v="692" actId="21"/>
          <ac:grpSpMkLst>
            <pc:docMk/>
            <pc:sldMk cId="592262360" sldId="269"/>
            <ac:grpSpMk id="7" creationId="{424D665B-F45F-7B82-E38C-B34C126537ED}"/>
          </ac:grpSpMkLst>
        </pc:grpChg>
        <pc:grpChg chg="add del mod">
          <ac:chgData name="Avinash Vishala Nagaraja" userId="a49d0b59-1445-4f1a-a656-8a5acca6c3bc" providerId="ADAL" clId="{DDAD11E2-1A6D-4778-A434-43B528706BE4}" dt="2023-05-02T14:24:09.827" v="688" actId="21"/>
          <ac:grpSpMkLst>
            <pc:docMk/>
            <pc:sldMk cId="592262360" sldId="269"/>
            <ac:grpSpMk id="8" creationId="{97CC740B-D67D-E34A-FAA2-4FF71045FBED}"/>
          </ac:grpSpMkLst>
        </pc:grpChg>
        <pc:grpChg chg="add del mod">
          <ac:chgData name="Avinash Vishala Nagaraja" userId="a49d0b59-1445-4f1a-a656-8a5acca6c3bc" providerId="ADAL" clId="{DDAD11E2-1A6D-4778-A434-43B528706BE4}" dt="2023-05-02T14:24:17.071" v="690" actId="21"/>
          <ac:grpSpMkLst>
            <pc:docMk/>
            <pc:sldMk cId="592262360" sldId="269"/>
            <ac:grpSpMk id="11" creationId="{844F0C36-F12E-A831-B9C4-6ED5F4E479B3}"/>
          </ac:grpSpMkLst>
        </pc:grpChg>
        <pc:picChg chg="del mod">
          <ac:chgData name="Avinash Vishala Nagaraja" userId="a49d0b59-1445-4f1a-a656-8a5acca6c3bc" providerId="ADAL" clId="{DDAD11E2-1A6D-4778-A434-43B528706BE4}" dt="2023-05-02T14:17:54.913" v="630" actId="478"/>
          <ac:picMkLst>
            <pc:docMk/>
            <pc:sldMk cId="592262360" sldId="269"/>
            <ac:picMk id="4" creationId="{8279C4EA-7AC4-840D-C46E-C696216FFF96}"/>
          </ac:picMkLst>
        </pc:picChg>
        <pc:picChg chg="add mod">
          <ac:chgData name="Avinash Vishala Nagaraja" userId="a49d0b59-1445-4f1a-a656-8a5acca6c3bc" providerId="ADAL" clId="{DDAD11E2-1A6D-4778-A434-43B528706BE4}" dt="2023-05-02T02:15:58.109" v="516" actId="164"/>
          <ac:picMkLst>
            <pc:docMk/>
            <pc:sldMk cId="592262360" sldId="269"/>
            <ac:picMk id="5" creationId="{DA34C538-CEBE-2670-752D-17DDA6071883}"/>
          </ac:picMkLst>
        </pc:picChg>
        <pc:picChg chg="add mod">
          <ac:chgData name="Avinash Vishala Nagaraja" userId="a49d0b59-1445-4f1a-a656-8a5acca6c3bc" providerId="ADAL" clId="{DDAD11E2-1A6D-4778-A434-43B528706BE4}" dt="2023-05-02T02:15:58.109" v="516" actId="164"/>
          <ac:picMkLst>
            <pc:docMk/>
            <pc:sldMk cId="592262360" sldId="269"/>
            <ac:picMk id="6" creationId="{B993F9A8-EA3B-FD58-C8B6-E3F68A3B4BED}"/>
          </ac:picMkLst>
        </pc:picChg>
        <pc:picChg chg="mod">
          <ac:chgData name="Avinash Vishala Nagaraja" userId="a49d0b59-1445-4f1a-a656-8a5acca6c3bc" providerId="ADAL" clId="{DDAD11E2-1A6D-4778-A434-43B528706BE4}" dt="2023-05-02T02:16:22.692" v="521"/>
          <ac:picMkLst>
            <pc:docMk/>
            <pc:sldMk cId="592262360" sldId="269"/>
            <ac:picMk id="9" creationId="{C852EB27-CC04-B6F3-BEEE-DE40AAEB4F3C}"/>
          </ac:picMkLst>
        </pc:picChg>
        <pc:picChg chg="mod">
          <ac:chgData name="Avinash Vishala Nagaraja" userId="a49d0b59-1445-4f1a-a656-8a5acca6c3bc" providerId="ADAL" clId="{DDAD11E2-1A6D-4778-A434-43B528706BE4}" dt="2023-05-02T02:16:22.692" v="521"/>
          <ac:picMkLst>
            <pc:docMk/>
            <pc:sldMk cId="592262360" sldId="269"/>
            <ac:picMk id="10" creationId="{80217A87-F4FF-894B-8354-39B29A80B0F6}"/>
          </ac:picMkLst>
        </pc:picChg>
        <pc:picChg chg="mod">
          <ac:chgData name="Avinash Vishala Nagaraja" userId="a49d0b59-1445-4f1a-a656-8a5acca6c3bc" providerId="ADAL" clId="{DDAD11E2-1A6D-4778-A434-43B528706BE4}" dt="2023-05-02T02:16:22.692" v="521"/>
          <ac:picMkLst>
            <pc:docMk/>
            <pc:sldMk cId="592262360" sldId="269"/>
            <ac:picMk id="12" creationId="{7EEB7C16-6034-795C-F494-EEBF8D92295D}"/>
          </ac:picMkLst>
        </pc:picChg>
        <pc:picChg chg="mod">
          <ac:chgData name="Avinash Vishala Nagaraja" userId="a49d0b59-1445-4f1a-a656-8a5acca6c3bc" providerId="ADAL" clId="{DDAD11E2-1A6D-4778-A434-43B528706BE4}" dt="2023-05-02T02:16:22.692" v="521"/>
          <ac:picMkLst>
            <pc:docMk/>
            <pc:sldMk cId="592262360" sldId="269"/>
            <ac:picMk id="13" creationId="{0C8E717D-ED2B-37FB-48B0-926BC2CCB438}"/>
          </ac:picMkLst>
        </pc:picChg>
        <pc:picChg chg="add del mod ord">
          <ac:chgData name="Avinash Vishala Nagaraja" userId="a49d0b59-1445-4f1a-a656-8a5acca6c3bc" providerId="ADAL" clId="{DDAD11E2-1A6D-4778-A434-43B528706BE4}" dt="2023-05-02T14:20:44.149" v="653" actId="478"/>
          <ac:picMkLst>
            <pc:docMk/>
            <pc:sldMk cId="592262360" sldId="269"/>
            <ac:picMk id="15" creationId="{02175024-AA75-A941-E98A-9CE891EBE4DC}"/>
          </ac:picMkLst>
        </pc:picChg>
        <pc:picChg chg="add del mod">
          <ac:chgData name="Avinash Vishala Nagaraja" userId="a49d0b59-1445-4f1a-a656-8a5acca6c3bc" providerId="ADAL" clId="{DDAD11E2-1A6D-4778-A434-43B528706BE4}" dt="2023-05-02T14:21:14.832" v="661" actId="478"/>
          <ac:picMkLst>
            <pc:docMk/>
            <pc:sldMk cId="592262360" sldId="269"/>
            <ac:picMk id="18" creationId="{0DA89624-9DCB-055D-4801-913BA7CEABBC}"/>
          </ac:picMkLst>
        </pc:picChg>
        <pc:picChg chg="add del mod">
          <ac:chgData name="Avinash Vishala Nagaraja" userId="a49d0b59-1445-4f1a-a656-8a5acca6c3bc" providerId="ADAL" clId="{DDAD11E2-1A6D-4778-A434-43B528706BE4}" dt="2023-05-02T14:22:09.481" v="665" actId="478"/>
          <ac:picMkLst>
            <pc:docMk/>
            <pc:sldMk cId="592262360" sldId="269"/>
            <ac:picMk id="20" creationId="{36D638F9-6CE9-DAB0-C7E1-18D3B2FDAE85}"/>
          </ac:picMkLst>
        </pc:picChg>
      </pc:sldChg>
      <pc:sldChg chg="new">
        <pc:chgData name="Avinash Vishala Nagaraja" userId="a49d0b59-1445-4f1a-a656-8a5acca6c3bc" providerId="ADAL" clId="{DDAD11E2-1A6D-4778-A434-43B528706BE4}" dt="2023-05-02T03:37:49.377" v="538" actId="680"/>
        <pc:sldMkLst>
          <pc:docMk/>
          <pc:sldMk cId="673096649" sldId="270"/>
        </pc:sldMkLst>
      </pc:sldChg>
      <pc:sldChg chg="addSp delSp modSp new del mod setBg">
        <pc:chgData name="Avinash Vishala Nagaraja" userId="a49d0b59-1445-4f1a-a656-8a5acca6c3bc" providerId="ADAL" clId="{DDAD11E2-1A6D-4778-A434-43B528706BE4}" dt="2023-05-02T15:26:52.340" v="958" actId="47"/>
        <pc:sldMkLst>
          <pc:docMk/>
          <pc:sldMk cId="1540604510" sldId="270"/>
        </pc:sldMkLst>
        <pc:spChg chg="mod">
          <ac:chgData name="Avinash Vishala Nagaraja" userId="a49d0b59-1445-4f1a-a656-8a5acca6c3bc" providerId="ADAL" clId="{DDAD11E2-1A6D-4778-A434-43B528706BE4}" dt="2023-05-02T14:26:02.879" v="740" actId="26606"/>
          <ac:spMkLst>
            <pc:docMk/>
            <pc:sldMk cId="1540604510" sldId="270"/>
            <ac:spMk id="2" creationId="{D57C2B7F-C0C8-128B-BBB0-0F83167C71C3}"/>
          </ac:spMkLst>
        </pc:spChg>
        <pc:spChg chg="del mod">
          <ac:chgData name="Avinash Vishala Nagaraja" userId="a49d0b59-1445-4f1a-a656-8a5acca6c3bc" providerId="ADAL" clId="{DDAD11E2-1A6D-4778-A434-43B528706BE4}" dt="2023-05-02T14:26:18.534" v="741" actId="26606"/>
          <ac:spMkLst>
            <pc:docMk/>
            <pc:sldMk cId="1540604510" sldId="270"/>
            <ac:spMk id="3" creationId="{2CE266A5-9203-951D-7035-05ECA0E09F62}"/>
          </ac:spMkLst>
        </pc:spChg>
        <pc:spChg chg="add">
          <ac:chgData name="Avinash Vishala Nagaraja" userId="a49d0b59-1445-4f1a-a656-8a5acca6c3bc" providerId="ADAL" clId="{DDAD11E2-1A6D-4778-A434-43B528706BE4}" dt="2023-05-02T14:26:02.879" v="740" actId="26606"/>
          <ac:spMkLst>
            <pc:docMk/>
            <pc:sldMk cId="1540604510" sldId="270"/>
            <ac:spMk id="9" creationId="{D009D6D5-DAC2-4A8B-A17A-E206B9012D09}"/>
          </ac:spMkLst>
        </pc:spChg>
        <pc:graphicFrameChg chg="add mod modGraphic">
          <ac:chgData name="Avinash Vishala Nagaraja" userId="a49d0b59-1445-4f1a-a656-8a5acca6c3bc" providerId="ADAL" clId="{DDAD11E2-1A6D-4778-A434-43B528706BE4}" dt="2023-05-02T14:36:27.925" v="833" actId="26606"/>
          <ac:graphicFrameMkLst>
            <pc:docMk/>
            <pc:sldMk cId="1540604510" sldId="270"/>
            <ac:graphicFrameMk id="11" creationId="{F041DA1B-9E53-AD40-A9B3-DAD2516EC338}"/>
          </ac:graphicFrameMkLst>
        </pc:graphicFrameChg>
        <pc:picChg chg="add">
          <ac:chgData name="Avinash Vishala Nagaraja" userId="a49d0b59-1445-4f1a-a656-8a5acca6c3bc" providerId="ADAL" clId="{DDAD11E2-1A6D-4778-A434-43B528706BE4}" dt="2023-05-02T14:26:02.879" v="740" actId="26606"/>
          <ac:picMkLst>
            <pc:docMk/>
            <pc:sldMk cId="1540604510" sldId="270"/>
            <ac:picMk id="5" creationId="{D28B269F-8F4A-B060-407F-150A3F4E8368}"/>
          </ac:picMkLst>
        </pc:picChg>
      </pc:sldChg>
      <pc:sldChg chg="addSp delSp modSp new mod setBg">
        <pc:chgData name="Avinash Vishala Nagaraja" userId="a49d0b59-1445-4f1a-a656-8a5acca6c3bc" providerId="ADAL" clId="{DDAD11E2-1A6D-4778-A434-43B528706BE4}" dt="2023-05-02T14:24:51.077" v="698" actId="1076"/>
        <pc:sldMkLst>
          <pc:docMk/>
          <pc:sldMk cId="3260600038" sldId="271"/>
        </pc:sldMkLst>
        <pc:spChg chg="del mod">
          <ac:chgData name="Avinash Vishala Nagaraja" userId="a49d0b59-1445-4f1a-a656-8a5acca6c3bc" providerId="ADAL" clId="{DDAD11E2-1A6D-4778-A434-43B528706BE4}" dt="2023-05-02T14:22:24.610" v="671"/>
          <ac:spMkLst>
            <pc:docMk/>
            <pc:sldMk cId="3260600038" sldId="271"/>
            <ac:spMk id="2" creationId="{3B329497-4551-492A-EF19-7AED37B140BA}"/>
          </ac:spMkLst>
        </pc:spChg>
        <pc:spChg chg="del">
          <ac:chgData name="Avinash Vishala Nagaraja" userId="a49d0b59-1445-4f1a-a656-8a5acca6c3bc" providerId="ADAL" clId="{DDAD11E2-1A6D-4778-A434-43B528706BE4}" dt="2023-05-02T14:22:21.716" v="669" actId="478"/>
          <ac:spMkLst>
            <pc:docMk/>
            <pc:sldMk cId="3260600038" sldId="271"/>
            <ac:spMk id="3" creationId="{F1C7FE17-182E-072A-4801-8CE1087559F1}"/>
          </ac:spMkLst>
        </pc:spChg>
        <pc:spChg chg="add mod ord">
          <ac:chgData name="Avinash Vishala Nagaraja" userId="a49d0b59-1445-4f1a-a656-8a5acca6c3bc" providerId="ADAL" clId="{DDAD11E2-1A6D-4778-A434-43B528706BE4}" dt="2023-05-02T14:24:43.098" v="696" actId="1076"/>
          <ac:spMkLst>
            <pc:docMk/>
            <pc:sldMk cId="3260600038" sldId="271"/>
            <ac:spMk id="4" creationId="{49BD8383-25DB-4790-AF2B-3A411072F38F}"/>
          </ac:spMkLst>
        </pc:spChg>
        <pc:spChg chg="add mod">
          <ac:chgData name="Avinash Vishala Nagaraja" userId="a49d0b59-1445-4f1a-a656-8a5acca6c3bc" providerId="ADAL" clId="{DDAD11E2-1A6D-4778-A434-43B528706BE4}" dt="2023-05-02T14:24:51.077" v="698" actId="1076"/>
          <ac:spMkLst>
            <pc:docMk/>
            <pc:sldMk cId="3260600038" sldId="271"/>
            <ac:spMk id="5" creationId="{87792BAA-AF31-8889-0FB4-19B2149D7F29}"/>
          </ac:spMkLst>
        </pc:spChg>
        <pc:spChg chg="add del">
          <ac:chgData name="Avinash Vishala Nagaraja" userId="a49d0b59-1445-4f1a-a656-8a5acca6c3bc" providerId="ADAL" clId="{DDAD11E2-1A6D-4778-A434-43B528706BE4}" dt="2023-05-02T14:24:05.768" v="687" actId="26606"/>
          <ac:spMkLst>
            <pc:docMk/>
            <pc:sldMk cId="3260600038" sldId="271"/>
            <ac:spMk id="11" creationId="{2C61293E-6EBE-43EF-A52C-9BEBFD7679D4}"/>
          </ac:spMkLst>
        </pc:spChg>
        <pc:spChg chg="add del">
          <ac:chgData name="Avinash Vishala Nagaraja" userId="a49d0b59-1445-4f1a-a656-8a5acca6c3bc" providerId="ADAL" clId="{DDAD11E2-1A6D-4778-A434-43B528706BE4}" dt="2023-05-02T14:24:05.768" v="687" actId="26606"/>
          <ac:spMkLst>
            <pc:docMk/>
            <pc:sldMk cId="3260600038" sldId="271"/>
            <ac:spMk id="13" creationId="{21540236-BFD5-4A9D-8840-4703E7F76825}"/>
          </ac:spMkLst>
        </pc:spChg>
        <pc:spChg chg="add del">
          <ac:chgData name="Avinash Vishala Nagaraja" userId="a49d0b59-1445-4f1a-a656-8a5acca6c3bc" providerId="ADAL" clId="{DDAD11E2-1A6D-4778-A434-43B528706BE4}" dt="2023-05-02T14:24:05.762" v="686" actId="26606"/>
          <ac:spMkLst>
            <pc:docMk/>
            <pc:sldMk cId="3260600038" sldId="271"/>
            <ac:spMk id="18" creationId="{8181FC64-B306-4821-98E2-780662EFC486}"/>
          </ac:spMkLst>
        </pc:spChg>
        <pc:spChg chg="add del">
          <ac:chgData name="Avinash Vishala Nagaraja" userId="a49d0b59-1445-4f1a-a656-8a5acca6c3bc" providerId="ADAL" clId="{DDAD11E2-1A6D-4778-A434-43B528706BE4}" dt="2023-05-02T14:24:05.762" v="686" actId="26606"/>
          <ac:spMkLst>
            <pc:docMk/>
            <pc:sldMk cId="3260600038" sldId="271"/>
            <ac:spMk id="20" creationId="{5871FC61-DD4E-47D4-81FD-8A7E7D12B371}"/>
          </ac:spMkLst>
        </pc:spChg>
        <pc:spChg chg="add del">
          <ac:chgData name="Avinash Vishala Nagaraja" userId="a49d0b59-1445-4f1a-a656-8a5acca6c3bc" providerId="ADAL" clId="{DDAD11E2-1A6D-4778-A434-43B528706BE4}" dt="2023-05-02T14:24:05.762" v="686" actId="26606"/>
          <ac:spMkLst>
            <pc:docMk/>
            <pc:sldMk cId="3260600038" sldId="271"/>
            <ac:spMk id="22" creationId="{F9EC3F91-A75C-4F74-867E-E4C28C13546B}"/>
          </ac:spMkLst>
        </pc:spChg>
        <pc:spChg chg="add del">
          <ac:chgData name="Avinash Vishala Nagaraja" userId="a49d0b59-1445-4f1a-a656-8a5acca6c3bc" providerId="ADAL" clId="{DDAD11E2-1A6D-4778-A434-43B528706BE4}" dt="2023-05-02T14:24:05.762" v="686" actId="26606"/>
          <ac:spMkLst>
            <pc:docMk/>
            <pc:sldMk cId="3260600038" sldId="271"/>
            <ac:spMk id="24" creationId="{829A1E2C-5AC8-40FC-99E9-832069D39792}"/>
          </ac:spMkLst>
        </pc:spChg>
        <pc:spChg chg="add">
          <ac:chgData name="Avinash Vishala Nagaraja" userId="a49d0b59-1445-4f1a-a656-8a5acca6c3bc" providerId="ADAL" clId="{DDAD11E2-1A6D-4778-A434-43B528706BE4}" dt="2023-05-02T14:24:05.768" v="687" actId="26606"/>
          <ac:spMkLst>
            <pc:docMk/>
            <pc:sldMk cId="3260600038" sldId="271"/>
            <ac:spMk id="26" creationId="{04812C46-200A-4DEB-A05E-3ED6C68C2387}"/>
          </ac:spMkLst>
        </pc:spChg>
        <pc:spChg chg="add">
          <ac:chgData name="Avinash Vishala Nagaraja" userId="a49d0b59-1445-4f1a-a656-8a5acca6c3bc" providerId="ADAL" clId="{DDAD11E2-1A6D-4778-A434-43B528706BE4}" dt="2023-05-02T14:24:05.768" v="687" actId="26606"/>
          <ac:spMkLst>
            <pc:docMk/>
            <pc:sldMk cId="3260600038" sldId="271"/>
            <ac:spMk id="27" creationId="{D1EA859B-E555-4109-94F3-6700E046E008}"/>
          </ac:spMkLst>
        </pc:spChg>
        <pc:grpChg chg="add del mod">
          <ac:chgData name="Avinash Vishala Nagaraja" userId="a49d0b59-1445-4f1a-a656-8a5acca6c3bc" providerId="ADAL" clId="{DDAD11E2-1A6D-4778-A434-43B528706BE4}" dt="2023-05-02T14:23:43.958" v="683"/>
          <ac:grpSpMkLst>
            <pc:docMk/>
            <pc:sldMk cId="3260600038" sldId="271"/>
            <ac:grpSpMk id="6" creationId="{37A13F17-2414-788D-420A-E25C4BDC2767}"/>
          </ac:grpSpMkLst>
        </pc:grpChg>
        <pc:grpChg chg="add del mod">
          <ac:chgData name="Avinash Vishala Nagaraja" userId="a49d0b59-1445-4f1a-a656-8a5acca6c3bc" providerId="ADAL" clId="{DDAD11E2-1A6D-4778-A434-43B528706BE4}" dt="2023-05-02T14:23:43.958" v="683"/>
          <ac:grpSpMkLst>
            <pc:docMk/>
            <pc:sldMk cId="3260600038" sldId="271"/>
            <ac:grpSpMk id="10" creationId="{5DAE9DB5-9E41-5574-B357-D7CE951F6B36}"/>
          </ac:grpSpMkLst>
        </pc:grpChg>
        <pc:grpChg chg="add del mod">
          <ac:chgData name="Avinash Vishala Nagaraja" userId="a49d0b59-1445-4f1a-a656-8a5acca6c3bc" providerId="ADAL" clId="{DDAD11E2-1A6D-4778-A434-43B528706BE4}" dt="2023-05-02T14:23:43.958" v="683"/>
          <ac:grpSpMkLst>
            <pc:docMk/>
            <pc:sldMk cId="3260600038" sldId="271"/>
            <ac:grpSpMk id="15" creationId="{9B2A0E3B-F7DA-9207-8256-9CB11AABCDCC}"/>
          </ac:grpSpMkLst>
        </pc:grpChg>
        <pc:grpChg chg="add mod">
          <ac:chgData name="Avinash Vishala Nagaraja" userId="a49d0b59-1445-4f1a-a656-8a5acca6c3bc" providerId="ADAL" clId="{DDAD11E2-1A6D-4778-A434-43B528706BE4}" dt="2023-05-02T14:24:11.937" v="689"/>
          <ac:grpSpMkLst>
            <pc:docMk/>
            <pc:sldMk cId="3260600038" sldId="271"/>
            <ac:grpSpMk id="19" creationId="{7E7703EF-8CA5-845E-1FC1-1D8058A04C88}"/>
          </ac:grpSpMkLst>
        </pc:grpChg>
        <pc:grpChg chg="add mod">
          <ac:chgData name="Avinash Vishala Nagaraja" userId="a49d0b59-1445-4f1a-a656-8a5acca6c3bc" providerId="ADAL" clId="{DDAD11E2-1A6D-4778-A434-43B528706BE4}" dt="2023-05-02T14:24:19.210" v="691"/>
          <ac:grpSpMkLst>
            <pc:docMk/>
            <pc:sldMk cId="3260600038" sldId="271"/>
            <ac:grpSpMk id="25" creationId="{6085F728-B185-CFD4-4C68-A14500F4DA25}"/>
          </ac:grpSpMkLst>
        </pc:grpChg>
        <pc:grpChg chg="add mod">
          <ac:chgData name="Avinash Vishala Nagaraja" userId="a49d0b59-1445-4f1a-a656-8a5acca6c3bc" providerId="ADAL" clId="{DDAD11E2-1A6D-4778-A434-43B528706BE4}" dt="2023-05-02T14:24:28.417" v="693"/>
          <ac:grpSpMkLst>
            <pc:docMk/>
            <pc:sldMk cId="3260600038" sldId="271"/>
            <ac:grpSpMk id="30" creationId="{A59511E4-C50B-A188-57FE-9226F9653216}"/>
          </ac:grpSpMkLst>
        </pc:grpChg>
        <pc:picChg chg="add mod">
          <ac:chgData name="Avinash Vishala Nagaraja" userId="a49d0b59-1445-4f1a-a656-8a5acca6c3bc" providerId="ADAL" clId="{DDAD11E2-1A6D-4778-A434-43B528706BE4}" dt="2023-05-02T14:24:05.768" v="687" actId="26606"/>
          <ac:picMkLst>
            <pc:docMk/>
            <pc:sldMk cId="3260600038" sldId="271"/>
            <ac:picMk id="7" creationId="{27B3CAAC-558A-4F09-A20B-C520CB1EB4A1}"/>
          </ac:picMkLst>
        </pc:picChg>
        <pc:picChg chg="mod">
          <ac:chgData name="Avinash Vishala Nagaraja" userId="a49d0b59-1445-4f1a-a656-8a5acca6c3bc" providerId="ADAL" clId="{DDAD11E2-1A6D-4778-A434-43B528706BE4}" dt="2023-05-02T14:23:24.298" v="678"/>
          <ac:picMkLst>
            <pc:docMk/>
            <pc:sldMk cId="3260600038" sldId="271"/>
            <ac:picMk id="8" creationId="{8C28DF06-6843-ABD5-550B-4AB9A4DD44D4}"/>
          </ac:picMkLst>
        </pc:picChg>
        <pc:picChg chg="mod">
          <ac:chgData name="Avinash Vishala Nagaraja" userId="a49d0b59-1445-4f1a-a656-8a5acca6c3bc" providerId="ADAL" clId="{DDAD11E2-1A6D-4778-A434-43B528706BE4}" dt="2023-05-02T14:23:24.298" v="678"/>
          <ac:picMkLst>
            <pc:docMk/>
            <pc:sldMk cId="3260600038" sldId="271"/>
            <ac:picMk id="9" creationId="{7B15589D-D48E-9185-975E-8CB96B4894DC}"/>
          </ac:picMkLst>
        </pc:picChg>
        <pc:picChg chg="mod">
          <ac:chgData name="Avinash Vishala Nagaraja" userId="a49d0b59-1445-4f1a-a656-8a5acca6c3bc" providerId="ADAL" clId="{DDAD11E2-1A6D-4778-A434-43B528706BE4}" dt="2023-05-02T14:23:24.298" v="678"/>
          <ac:picMkLst>
            <pc:docMk/>
            <pc:sldMk cId="3260600038" sldId="271"/>
            <ac:picMk id="12" creationId="{8F9E0632-8819-5101-102C-7FD28FB23173}"/>
          </ac:picMkLst>
        </pc:picChg>
        <pc:picChg chg="mod">
          <ac:chgData name="Avinash Vishala Nagaraja" userId="a49d0b59-1445-4f1a-a656-8a5acca6c3bc" providerId="ADAL" clId="{DDAD11E2-1A6D-4778-A434-43B528706BE4}" dt="2023-05-02T14:23:24.298" v="678"/>
          <ac:picMkLst>
            <pc:docMk/>
            <pc:sldMk cId="3260600038" sldId="271"/>
            <ac:picMk id="14" creationId="{2C08872D-E450-990D-5660-FE3B708234A5}"/>
          </ac:picMkLst>
        </pc:picChg>
        <pc:picChg chg="mod">
          <ac:chgData name="Avinash Vishala Nagaraja" userId="a49d0b59-1445-4f1a-a656-8a5acca6c3bc" providerId="ADAL" clId="{DDAD11E2-1A6D-4778-A434-43B528706BE4}" dt="2023-05-02T14:23:24.298" v="678"/>
          <ac:picMkLst>
            <pc:docMk/>
            <pc:sldMk cId="3260600038" sldId="271"/>
            <ac:picMk id="16" creationId="{F9F3E475-9D07-6A7B-1D00-706D6A60FCC7}"/>
          </ac:picMkLst>
        </pc:picChg>
        <pc:picChg chg="mod">
          <ac:chgData name="Avinash Vishala Nagaraja" userId="a49d0b59-1445-4f1a-a656-8a5acca6c3bc" providerId="ADAL" clId="{DDAD11E2-1A6D-4778-A434-43B528706BE4}" dt="2023-05-02T14:23:24.298" v="678"/>
          <ac:picMkLst>
            <pc:docMk/>
            <pc:sldMk cId="3260600038" sldId="271"/>
            <ac:picMk id="17" creationId="{D8A343D3-23FB-DE39-41A7-2BA8BC926036}"/>
          </ac:picMkLst>
        </pc:picChg>
        <pc:picChg chg="mod">
          <ac:chgData name="Avinash Vishala Nagaraja" userId="a49d0b59-1445-4f1a-a656-8a5acca6c3bc" providerId="ADAL" clId="{DDAD11E2-1A6D-4778-A434-43B528706BE4}" dt="2023-05-02T14:24:11.937" v="689"/>
          <ac:picMkLst>
            <pc:docMk/>
            <pc:sldMk cId="3260600038" sldId="271"/>
            <ac:picMk id="21" creationId="{C99EFFC9-2ECE-A99E-38B0-9ACF0C4697D5}"/>
          </ac:picMkLst>
        </pc:picChg>
        <pc:picChg chg="mod">
          <ac:chgData name="Avinash Vishala Nagaraja" userId="a49d0b59-1445-4f1a-a656-8a5acca6c3bc" providerId="ADAL" clId="{DDAD11E2-1A6D-4778-A434-43B528706BE4}" dt="2023-05-02T14:24:11.937" v="689"/>
          <ac:picMkLst>
            <pc:docMk/>
            <pc:sldMk cId="3260600038" sldId="271"/>
            <ac:picMk id="23" creationId="{364DFF2C-745A-61E7-727B-8D6025EA5ED3}"/>
          </ac:picMkLst>
        </pc:picChg>
        <pc:picChg chg="mod">
          <ac:chgData name="Avinash Vishala Nagaraja" userId="a49d0b59-1445-4f1a-a656-8a5acca6c3bc" providerId="ADAL" clId="{DDAD11E2-1A6D-4778-A434-43B528706BE4}" dt="2023-05-02T14:24:19.210" v="691"/>
          <ac:picMkLst>
            <pc:docMk/>
            <pc:sldMk cId="3260600038" sldId="271"/>
            <ac:picMk id="28" creationId="{CDBD4C9D-BD6B-8786-0654-32FB30F46DBC}"/>
          </ac:picMkLst>
        </pc:picChg>
        <pc:picChg chg="mod">
          <ac:chgData name="Avinash Vishala Nagaraja" userId="a49d0b59-1445-4f1a-a656-8a5acca6c3bc" providerId="ADAL" clId="{DDAD11E2-1A6D-4778-A434-43B528706BE4}" dt="2023-05-02T14:24:19.210" v="691"/>
          <ac:picMkLst>
            <pc:docMk/>
            <pc:sldMk cId="3260600038" sldId="271"/>
            <ac:picMk id="29" creationId="{5F5E3520-90AC-2CE7-F4BD-8EBF97B4004D}"/>
          </ac:picMkLst>
        </pc:picChg>
        <pc:picChg chg="mod">
          <ac:chgData name="Avinash Vishala Nagaraja" userId="a49d0b59-1445-4f1a-a656-8a5acca6c3bc" providerId="ADAL" clId="{DDAD11E2-1A6D-4778-A434-43B528706BE4}" dt="2023-05-02T14:24:28.417" v="693"/>
          <ac:picMkLst>
            <pc:docMk/>
            <pc:sldMk cId="3260600038" sldId="271"/>
            <ac:picMk id="31" creationId="{5AA82F6A-B1ED-602C-5C19-C74580B0AFA5}"/>
          </ac:picMkLst>
        </pc:picChg>
        <pc:picChg chg="mod">
          <ac:chgData name="Avinash Vishala Nagaraja" userId="a49d0b59-1445-4f1a-a656-8a5acca6c3bc" providerId="ADAL" clId="{DDAD11E2-1A6D-4778-A434-43B528706BE4}" dt="2023-05-02T14:24:28.417" v="693"/>
          <ac:picMkLst>
            <pc:docMk/>
            <pc:sldMk cId="3260600038" sldId="271"/>
            <ac:picMk id="32" creationId="{87BE1187-FA14-4053-C45C-EC98533EAE99}"/>
          </ac:picMkLst>
        </pc:picChg>
      </pc:sldChg>
      <pc:sldChg chg="addSp delSp modSp new mod setBg setClrOvrMap">
        <pc:chgData name="Avinash Vishala Nagaraja" userId="a49d0b59-1445-4f1a-a656-8a5acca6c3bc" providerId="ADAL" clId="{DDAD11E2-1A6D-4778-A434-43B528706BE4}" dt="2023-05-02T15:13:47.541" v="873" actId="26606"/>
        <pc:sldMkLst>
          <pc:docMk/>
          <pc:sldMk cId="1906166568" sldId="272"/>
        </pc:sldMkLst>
        <pc:spChg chg="mod">
          <ac:chgData name="Avinash Vishala Nagaraja" userId="a49d0b59-1445-4f1a-a656-8a5acca6c3bc" providerId="ADAL" clId="{DDAD11E2-1A6D-4778-A434-43B528706BE4}" dt="2023-05-02T15:13:47.541" v="873" actId="26606"/>
          <ac:spMkLst>
            <pc:docMk/>
            <pc:sldMk cId="1906166568" sldId="272"/>
            <ac:spMk id="2" creationId="{AF8589B2-290D-8AFD-B695-943F695E14AB}"/>
          </ac:spMkLst>
        </pc:spChg>
        <pc:spChg chg="del">
          <ac:chgData name="Avinash Vishala Nagaraja" userId="a49d0b59-1445-4f1a-a656-8a5acca6c3bc" providerId="ADAL" clId="{DDAD11E2-1A6D-4778-A434-43B528706BE4}" dt="2023-05-02T15:13:05.963" v="858" actId="478"/>
          <ac:spMkLst>
            <pc:docMk/>
            <pc:sldMk cId="1906166568" sldId="272"/>
            <ac:spMk id="3" creationId="{94466122-420E-EA2D-A700-831AA161E449}"/>
          </ac:spMkLst>
        </pc:spChg>
        <pc:spChg chg="add del">
          <ac:chgData name="Avinash Vishala Nagaraja" userId="a49d0b59-1445-4f1a-a656-8a5acca6c3bc" providerId="ADAL" clId="{DDAD11E2-1A6D-4778-A434-43B528706BE4}" dt="2023-05-02T15:13:47.541" v="873" actId="26606"/>
          <ac:spMkLst>
            <pc:docMk/>
            <pc:sldMk cId="1906166568" sldId="272"/>
            <ac:spMk id="8" creationId="{C1DD1A8A-57D5-4A81-AD04-532B043C5611}"/>
          </ac:spMkLst>
        </pc:spChg>
        <pc:spChg chg="add del">
          <ac:chgData name="Avinash Vishala Nagaraja" userId="a49d0b59-1445-4f1a-a656-8a5acca6c3bc" providerId="ADAL" clId="{DDAD11E2-1A6D-4778-A434-43B528706BE4}" dt="2023-05-02T15:13:47.541" v="873" actId="26606"/>
          <ac:spMkLst>
            <pc:docMk/>
            <pc:sldMk cId="1906166568" sldId="272"/>
            <ac:spMk id="10" creationId="{007891EC-4501-44ED-A8C8-B11B6DB767AB}"/>
          </ac:spMkLst>
        </pc:spChg>
        <pc:spChg chg="add del">
          <ac:chgData name="Avinash Vishala Nagaraja" userId="a49d0b59-1445-4f1a-a656-8a5acca6c3bc" providerId="ADAL" clId="{DDAD11E2-1A6D-4778-A434-43B528706BE4}" dt="2023-05-02T15:13:47.532" v="872" actId="26606"/>
          <ac:spMkLst>
            <pc:docMk/>
            <pc:sldMk cId="1906166568" sldId="272"/>
            <ac:spMk id="15" creationId="{94714483-7072-431F-9DBE-87F44E4D44BC}"/>
          </ac:spMkLst>
        </pc:spChg>
        <pc:spChg chg="add del">
          <ac:chgData name="Avinash Vishala Nagaraja" userId="a49d0b59-1445-4f1a-a656-8a5acca6c3bc" providerId="ADAL" clId="{DDAD11E2-1A6D-4778-A434-43B528706BE4}" dt="2023-05-02T15:13:47.532" v="872" actId="26606"/>
          <ac:spMkLst>
            <pc:docMk/>
            <pc:sldMk cId="1906166568" sldId="272"/>
            <ac:spMk id="17" creationId="{495892E1-F4A5-4991-AC52-4F417B14A2A2}"/>
          </ac:spMkLst>
        </pc:spChg>
        <pc:spChg chg="add del">
          <ac:chgData name="Avinash Vishala Nagaraja" userId="a49d0b59-1445-4f1a-a656-8a5acca6c3bc" providerId="ADAL" clId="{DDAD11E2-1A6D-4778-A434-43B528706BE4}" dt="2023-05-02T15:13:47.532" v="872" actId="26606"/>
          <ac:spMkLst>
            <pc:docMk/>
            <pc:sldMk cId="1906166568" sldId="272"/>
            <ac:spMk id="27" creationId="{E2683E3F-F855-4549-84F8-42064EC0F247}"/>
          </ac:spMkLst>
        </pc:spChg>
        <pc:spChg chg="add del">
          <ac:chgData name="Avinash Vishala Nagaraja" userId="a49d0b59-1445-4f1a-a656-8a5acca6c3bc" providerId="ADAL" clId="{DDAD11E2-1A6D-4778-A434-43B528706BE4}" dt="2023-05-02T15:13:47.532" v="872" actId="26606"/>
          <ac:spMkLst>
            <pc:docMk/>
            <pc:sldMk cId="1906166568" sldId="272"/>
            <ac:spMk id="35" creationId="{832F3179-0CD5-40C8-9939-D8355006F7BA}"/>
          </ac:spMkLst>
        </pc:spChg>
        <pc:spChg chg="add">
          <ac:chgData name="Avinash Vishala Nagaraja" userId="a49d0b59-1445-4f1a-a656-8a5acca6c3bc" providerId="ADAL" clId="{DDAD11E2-1A6D-4778-A434-43B528706BE4}" dt="2023-05-02T15:13:47.541" v="873" actId="26606"/>
          <ac:spMkLst>
            <pc:docMk/>
            <pc:sldMk cId="1906166568" sldId="272"/>
            <ac:spMk id="43" creationId="{71B2258F-86CA-4D4D-8270-BC05FCDEBFB3}"/>
          </ac:spMkLst>
        </pc:spChg>
        <pc:grpChg chg="add del">
          <ac:chgData name="Avinash Vishala Nagaraja" userId="a49d0b59-1445-4f1a-a656-8a5acca6c3bc" providerId="ADAL" clId="{DDAD11E2-1A6D-4778-A434-43B528706BE4}" dt="2023-05-02T15:13:47.532" v="872" actId="26606"/>
          <ac:grpSpMkLst>
            <pc:docMk/>
            <pc:sldMk cId="1906166568" sldId="272"/>
            <ac:grpSpMk id="19" creationId="{ACF597F8-76AA-44FA-8E6A-06223B66C0DD}"/>
          </ac:grpSpMkLst>
        </pc:grpChg>
        <pc:grpChg chg="add del">
          <ac:chgData name="Avinash Vishala Nagaraja" userId="a49d0b59-1445-4f1a-a656-8a5acca6c3bc" providerId="ADAL" clId="{DDAD11E2-1A6D-4778-A434-43B528706BE4}" dt="2023-05-02T15:13:47.532" v="872" actId="26606"/>
          <ac:grpSpMkLst>
            <pc:docMk/>
            <pc:sldMk cId="1906166568" sldId="272"/>
            <ac:grpSpMk id="29" creationId="{8FC90B1E-0223-4440-AF22-8F32F6F0C7D2}"/>
          </ac:grpSpMkLst>
        </pc:grpChg>
        <pc:grpChg chg="add del">
          <ac:chgData name="Avinash Vishala Nagaraja" userId="a49d0b59-1445-4f1a-a656-8a5acca6c3bc" providerId="ADAL" clId="{DDAD11E2-1A6D-4778-A434-43B528706BE4}" dt="2023-05-02T15:13:47.532" v="872" actId="26606"/>
          <ac:grpSpMkLst>
            <pc:docMk/>
            <pc:sldMk cId="1906166568" sldId="272"/>
            <ac:grpSpMk id="37" creationId="{11CE155D-684B-4F5E-B835-C52765E310E7}"/>
          </ac:grpSpMkLst>
        </pc:grpChg>
        <pc:picChg chg="add mod">
          <ac:chgData name="Avinash Vishala Nagaraja" userId="a49d0b59-1445-4f1a-a656-8a5acca6c3bc" providerId="ADAL" clId="{DDAD11E2-1A6D-4778-A434-43B528706BE4}" dt="2023-05-02T15:13:47.541" v="873" actId="26606"/>
          <ac:picMkLst>
            <pc:docMk/>
            <pc:sldMk cId="1906166568" sldId="272"/>
            <ac:picMk id="4" creationId="{F845B8D8-B63E-4873-50C5-B5843CA3F7B1}"/>
          </ac:picMkLst>
        </pc:picChg>
      </pc:sldChg>
      <pc:sldChg chg="addSp delSp modSp new mod setBg">
        <pc:chgData name="Avinash Vishala Nagaraja" userId="a49d0b59-1445-4f1a-a656-8a5acca6c3bc" providerId="ADAL" clId="{DDAD11E2-1A6D-4778-A434-43B528706BE4}" dt="2023-05-02T15:25:10.903" v="885" actId="26606"/>
        <pc:sldMkLst>
          <pc:docMk/>
          <pc:sldMk cId="2680940462" sldId="273"/>
        </pc:sldMkLst>
        <pc:spChg chg="mod">
          <ac:chgData name="Avinash Vishala Nagaraja" userId="a49d0b59-1445-4f1a-a656-8a5acca6c3bc" providerId="ADAL" clId="{DDAD11E2-1A6D-4778-A434-43B528706BE4}" dt="2023-05-02T15:25:10.903" v="885" actId="26606"/>
          <ac:spMkLst>
            <pc:docMk/>
            <pc:sldMk cId="2680940462" sldId="273"/>
            <ac:spMk id="2" creationId="{6FBC0D5F-8339-BCD4-2D55-E1DFA3A9BFD3}"/>
          </ac:spMkLst>
        </pc:spChg>
        <pc:spChg chg="del">
          <ac:chgData name="Avinash Vishala Nagaraja" userId="a49d0b59-1445-4f1a-a656-8a5acca6c3bc" providerId="ADAL" clId="{DDAD11E2-1A6D-4778-A434-43B528706BE4}" dt="2023-05-02T15:24:38.100" v="875" actId="478"/>
          <ac:spMkLst>
            <pc:docMk/>
            <pc:sldMk cId="2680940462" sldId="273"/>
            <ac:spMk id="3" creationId="{D3021699-69BA-3E82-1F97-ADA4FDB66608}"/>
          </ac:spMkLst>
        </pc:spChg>
        <pc:spChg chg="add">
          <ac:chgData name="Avinash Vishala Nagaraja" userId="a49d0b59-1445-4f1a-a656-8a5acca6c3bc" providerId="ADAL" clId="{DDAD11E2-1A6D-4778-A434-43B528706BE4}" dt="2023-05-02T15:25:10.903" v="885" actId="26606"/>
          <ac:spMkLst>
            <pc:docMk/>
            <pc:sldMk cId="2680940462" sldId="273"/>
            <ac:spMk id="8" creationId="{C8320351-9FA2-4A26-885B-BB8F3E4902D2}"/>
          </ac:spMkLst>
        </pc:spChg>
        <pc:spChg chg="add">
          <ac:chgData name="Avinash Vishala Nagaraja" userId="a49d0b59-1445-4f1a-a656-8a5acca6c3bc" providerId="ADAL" clId="{DDAD11E2-1A6D-4778-A434-43B528706BE4}" dt="2023-05-02T15:25:10.903" v="885" actId="26606"/>
          <ac:spMkLst>
            <pc:docMk/>
            <pc:sldMk cId="2680940462" sldId="273"/>
            <ac:spMk id="10" creationId="{68CD2EFB-78C2-4C6E-A6B9-4ED12FAD5B99}"/>
          </ac:spMkLst>
        </pc:spChg>
        <pc:picChg chg="add">
          <ac:chgData name="Avinash Vishala Nagaraja" userId="a49d0b59-1445-4f1a-a656-8a5acca6c3bc" providerId="ADAL" clId="{DDAD11E2-1A6D-4778-A434-43B528706BE4}" dt="2023-05-02T15:25:10.903" v="885" actId="26606"/>
          <ac:picMkLst>
            <pc:docMk/>
            <pc:sldMk cId="2680940462" sldId="273"/>
            <ac:picMk id="4" creationId="{E30BA771-49E6-530A-9215-62F4FB5A9CB7}"/>
          </ac:picMkLst>
        </pc:picChg>
      </pc:sldChg>
      <pc:sldChg chg="addSp modSp new mod setBg">
        <pc:chgData name="Avinash Vishala Nagaraja" userId="a49d0b59-1445-4f1a-a656-8a5acca6c3bc" providerId="ADAL" clId="{DDAD11E2-1A6D-4778-A434-43B528706BE4}" dt="2023-05-02T15:26:45.831" v="957" actId="26606"/>
        <pc:sldMkLst>
          <pc:docMk/>
          <pc:sldMk cId="585662527" sldId="274"/>
        </pc:sldMkLst>
        <pc:spChg chg="mod">
          <ac:chgData name="Avinash Vishala Nagaraja" userId="a49d0b59-1445-4f1a-a656-8a5acca6c3bc" providerId="ADAL" clId="{DDAD11E2-1A6D-4778-A434-43B528706BE4}" dt="2023-05-02T15:26:45.831" v="957" actId="26606"/>
          <ac:spMkLst>
            <pc:docMk/>
            <pc:sldMk cId="585662527" sldId="274"/>
            <ac:spMk id="2" creationId="{A7CFEF84-4BC6-D244-D5C6-4A50E1849B5E}"/>
          </ac:spMkLst>
        </pc:spChg>
        <pc:spChg chg="mod">
          <ac:chgData name="Avinash Vishala Nagaraja" userId="a49d0b59-1445-4f1a-a656-8a5acca6c3bc" providerId="ADAL" clId="{DDAD11E2-1A6D-4778-A434-43B528706BE4}" dt="2023-05-02T15:26:45.831" v="957" actId="26606"/>
          <ac:spMkLst>
            <pc:docMk/>
            <pc:sldMk cId="585662527" sldId="274"/>
            <ac:spMk id="3" creationId="{E3D399C2-FBDC-1F1D-31CE-6EA6646F5C55}"/>
          </ac:spMkLst>
        </pc:spChg>
        <pc:spChg chg="add">
          <ac:chgData name="Avinash Vishala Nagaraja" userId="a49d0b59-1445-4f1a-a656-8a5acca6c3bc" providerId="ADAL" clId="{DDAD11E2-1A6D-4778-A434-43B528706BE4}" dt="2023-05-02T15:26:45.831" v="957" actId="26606"/>
          <ac:spMkLst>
            <pc:docMk/>
            <pc:sldMk cId="585662527" sldId="274"/>
            <ac:spMk id="9" creationId="{1BF4DD63-CE83-4A2A-994E-8598C22E6FCF}"/>
          </ac:spMkLst>
        </pc:spChg>
        <pc:spChg chg="add">
          <ac:chgData name="Avinash Vishala Nagaraja" userId="a49d0b59-1445-4f1a-a656-8a5acca6c3bc" providerId="ADAL" clId="{DDAD11E2-1A6D-4778-A434-43B528706BE4}" dt="2023-05-02T15:26:45.831" v="957" actId="26606"/>
          <ac:spMkLst>
            <pc:docMk/>
            <pc:sldMk cId="585662527" sldId="274"/>
            <ac:spMk id="11" creationId="{127393A7-D6DA-410B-8699-AA56B57BF7BA}"/>
          </ac:spMkLst>
        </pc:spChg>
        <pc:spChg chg="add">
          <ac:chgData name="Avinash Vishala Nagaraja" userId="a49d0b59-1445-4f1a-a656-8a5acca6c3bc" providerId="ADAL" clId="{DDAD11E2-1A6D-4778-A434-43B528706BE4}" dt="2023-05-02T15:26:45.831" v="957" actId="26606"/>
          <ac:spMkLst>
            <pc:docMk/>
            <pc:sldMk cId="585662527" sldId="274"/>
            <ac:spMk id="13" creationId="{8EC44C88-69E3-42EE-86E8-9B45F712B769}"/>
          </ac:spMkLst>
        </pc:spChg>
        <pc:picChg chg="add">
          <ac:chgData name="Avinash Vishala Nagaraja" userId="a49d0b59-1445-4f1a-a656-8a5acca6c3bc" providerId="ADAL" clId="{DDAD11E2-1A6D-4778-A434-43B528706BE4}" dt="2023-05-02T15:26:45.831" v="957" actId="26606"/>
          <ac:picMkLst>
            <pc:docMk/>
            <pc:sldMk cId="585662527" sldId="274"/>
            <ac:picMk id="5" creationId="{8D1E1951-1A71-9E13-00AB-937B6D345665}"/>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_rels/data2.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dgm:fillClrLst>
    <dgm:linClrLst meth="repeat">
      <a:schemeClr val="lt1">
        <a:alpha val="0"/>
      </a:schemeClr>
    </dgm:linClrLst>
    <dgm:effectClrLst/>
    <dgm:txLinClrLst/>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F0707A-2C16-4BE8-BFE6-55132EB460BF}"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42F297F7-6DB7-4B7C-9F3D-BAACE1FB8CCF}">
      <dgm:prSet/>
      <dgm:spPr/>
      <dgm:t>
        <a:bodyPr/>
        <a:lstStyle/>
        <a:p>
          <a:pPr>
            <a:lnSpc>
              <a:spcPct val="100000"/>
            </a:lnSpc>
            <a:defRPr cap="all"/>
          </a:pPr>
          <a:r>
            <a:rPr lang="en-US"/>
            <a:t>Track Medical History</a:t>
          </a:r>
        </a:p>
      </dgm:t>
    </dgm:pt>
    <dgm:pt modelId="{444DEC3A-F92C-42B0-BEA8-D5CAC337048A}" type="parTrans" cxnId="{62F44E5D-50A1-4AF3-9A84-DFFE6F0587D6}">
      <dgm:prSet/>
      <dgm:spPr/>
      <dgm:t>
        <a:bodyPr/>
        <a:lstStyle/>
        <a:p>
          <a:endParaRPr lang="en-US"/>
        </a:p>
      </dgm:t>
    </dgm:pt>
    <dgm:pt modelId="{0E3D6DA5-BBEF-432B-B64A-83E62685E800}" type="sibTrans" cxnId="{62F44E5D-50A1-4AF3-9A84-DFFE6F0587D6}">
      <dgm:prSet/>
      <dgm:spPr/>
      <dgm:t>
        <a:bodyPr/>
        <a:lstStyle/>
        <a:p>
          <a:endParaRPr lang="en-US"/>
        </a:p>
      </dgm:t>
    </dgm:pt>
    <dgm:pt modelId="{7E450312-E5DE-4AF2-82AE-23690539F0E6}">
      <dgm:prSet/>
      <dgm:spPr/>
      <dgm:t>
        <a:bodyPr/>
        <a:lstStyle/>
        <a:p>
          <a:pPr>
            <a:lnSpc>
              <a:spcPct val="100000"/>
            </a:lnSpc>
            <a:defRPr cap="all"/>
          </a:pPr>
          <a:r>
            <a:rPr lang="en-US"/>
            <a:t>Time and effort</a:t>
          </a:r>
        </a:p>
      </dgm:t>
    </dgm:pt>
    <dgm:pt modelId="{E306C477-E005-4839-BE2E-CCA6DEB97857}" type="parTrans" cxnId="{A8B45888-5AE9-4EF9-8F2B-4306E367F0E4}">
      <dgm:prSet/>
      <dgm:spPr/>
      <dgm:t>
        <a:bodyPr/>
        <a:lstStyle/>
        <a:p>
          <a:endParaRPr lang="en-US"/>
        </a:p>
      </dgm:t>
    </dgm:pt>
    <dgm:pt modelId="{1840B88D-EC22-4BF0-8A1E-D99E8D992FD0}" type="sibTrans" cxnId="{A8B45888-5AE9-4EF9-8F2B-4306E367F0E4}">
      <dgm:prSet/>
      <dgm:spPr/>
      <dgm:t>
        <a:bodyPr/>
        <a:lstStyle/>
        <a:p>
          <a:endParaRPr lang="en-US"/>
        </a:p>
      </dgm:t>
    </dgm:pt>
    <dgm:pt modelId="{38C0FE64-DDC0-4552-BD62-F77CA2773AD4}">
      <dgm:prSet/>
      <dgm:spPr/>
      <dgm:t>
        <a:bodyPr/>
        <a:lstStyle/>
        <a:p>
          <a:pPr>
            <a:lnSpc>
              <a:spcPct val="100000"/>
            </a:lnSpc>
            <a:defRPr cap="all"/>
          </a:pPr>
          <a:r>
            <a:rPr lang="en-US"/>
            <a:t>Accessibility</a:t>
          </a:r>
        </a:p>
      </dgm:t>
    </dgm:pt>
    <dgm:pt modelId="{C0482355-9E51-4C2E-8F1F-CE8602161140}" type="parTrans" cxnId="{80C87D56-68F7-4398-AA98-DBF2399F5314}">
      <dgm:prSet/>
      <dgm:spPr/>
      <dgm:t>
        <a:bodyPr/>
        <a:lstStyle/>
        <a:p>
          <a:endParaRPr lang="en-US"/>
        </a:p>
      </dgm:t>
    </dgm:pt>
    <dgm:pt modelId="{517E6040-4C5C-4528-AF2B-56B6C9BEC985}" type="sibTrans" cxnId="{80C87D56-68F7-4398-AA98-DBF2399F5314}">
      <dgm:prSet/>
      <dgm:spPr/>
      <dgm:t>
        <a:bodyPr/>
        <a:lstStyle/>
        <a:p>
          <a:endParaRPr lang="en-US"/>
        </a:p>
      </dgm:t>
    </dgm:pt>
    <dgm:pt modelId="{05E183F2-7C51-4DBF-94A8-CF1BAD47B29C}">
      <dgm:prSet/>
      <dgm:spPr/>
      <dgm:t>
        <a:bodyPr/>
        <a:lstStyle/>
        <a:p>
          <a:pPr>
            <a:lnSpc>
              <a:spcPct val="100000"/>
            </a:lnSpc>
            <a:defRPr cap="all"/>
          </a:pPr>
          <a:r>
            <a:rPr lang="en-US"/>
            <a:t>Schedule</a:t>
          </a:r>
        </a:p>
      </dgm:t>
    </dgm:pt>
    <dgm:pt modelId="{B4C0ACD9-54FA-42D3-B3BC-6CDCBBD6E34D}" type="parTrans" cxnId="{C0C7B4F3-5ECD-4DC2-8484-AC7F1C06161C}">
      <dgm:prSet/>
      <dgm:spPr/>
      <dgm:t>
        <a:bodyPr/>
        <a:lstStyle/>
        <a:p>
          <a:endParaRPr lang="en-US"/>
        </a:p>
      </dgm:t>
    </dgm:pt>
    <dgm:pt modelId="{E5E08AC7-7D01-4381-84A7-8D57E883E8D3}" type="sibTrans" cxnId="{C0C7B4F3-5ECD-4DC2-8484-AC7F1C06161C}">
      <dgm:prSet/>
      <dgm:spPr/>
      <dgm:t>
        <a:bodyPr/>
        <a:lstStyle/>
        <a:p>
          <a:endParaRPr lang="en-US"/>
        </a:p>
      </dgm:t>
    </dgm:pt>
    <dgm:pt modelId="{AAE8A580-BE7C-4386-8CD4-D59AEEBF746F}">
      <dgm:prSet/>
      <dgm:spPr/>
      <dgm:t>
        <a:bodyPr/>
        <a:lstStyle/>
        <a:p>
          <a:pPr>
            <a:lnSpc>
              <a:spcPct val="100000"/>
            </a:lnSpc>
            <a:defRPr cap="all"/>
          </a:pPr>
          <a:r>
            <a:rPr lang="en-US"/>
            <a:t>Convenience</a:t>
          </a:r>
        </a:p>
      </dgm:t>
    </dgm:pt>
    <dgm:pt modelId="{B42D00F3-4462-452A-8EDE-FE73861FC02F}" type="parTrans" cxnId="{8E1A96CA-89ED-4623-A4DC-291B075067D4}">
      <dgm:prSet/>
      <dgm:spPr/>
      <dgm:t>
        <a:bodyPr/>
        <a:lstStyle/>
        <a:p>
          <a:endParaRPr lang="en-US"/>
        </a:p>
      </dgm:t>
    </dgm:pt>
    <dgm:pt modelId="{D5BE1A97-7189-42BD-84A2-16919CA4763B}" type="sibTrans" cxnId="{8E1A96CA-89ED-4623-A4DC-291B075067D4}">
      <dgm:prSet/>
      <dgm:spPr/>
      <dgm:t>
        <a:bodyPr/>
        <a:lstStyle/>
        <a:p>
          <a:endParaRPr lang="en-US"/>
        </a:p>
      </dgm:t>
    </dgm:pt>
    <dgm:pt modelId="{351C8B6F-5E40-4EF6-A7C3-1A8D60FF545A}" type="pres">
      <dgm:prSet presAssocID="{B3F0707A-2C16-4BE8-BFE6-55132EB460BF}" presName="root" presStyleCnt="0">
        <dgm:presLayoutVars>
          <dgm:dir/>
          <dgm:resizeHandles val="exact"/>
        </dgm:presLayoutVars>
      </dgm:prSet>
      <dgm:spPr/>
    </dgm:pt>
    <dgm:pt modelId="{3747F8FB-63E0-48C6-ABAD-941FCD186DDE}" type="pres">
      <dgm:prSet presAssocID="{42F297F7-6DB7-4B7C-9F3D-BAACE1FB8CCF}" presName="compNode" presStyleCnt="0"/>
      <dgm:spPr/>
    </dgm:pt>
    <dgm:pt modelId="{EBCB86DE-F8A3-41B8-98A8-146EBED5E553}" type="pres">
      <dgm:prSet presAssocID="{42F297F7-6DB7-4B7C-9F3D-BAACE1FB8CCF}" presName="iconBgRect" presStyleLbl="bgShp" presStyleIdx="0" presStyleCnt="5"/>
      <dgm:spPr>
        <a:prstGeom prst="round2DiagRect">
          <a:avLst>
            <a:gd name="adj1" fmla="val 29727"/>
            <a:gd name="adj2" fmla="val 0"/>
          </a:avLst>
        </a:prstGeom>
      </dgm:spPr>
    </dgm:pt>
    <dgm:pt modelId="{00D18C42-F645-4293-973D-8789A4E89170}" type="pres">
      <dgm:prSet presAssocID="{42F297F7-6DB7-4B7C-9F3D-BAACE1FB8CC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ethoscope"/>
        </a:ext>
      </dgm:extLst>
    </dgm:pt>
    <dgm:pt modelId="{DAFFD2EC-7901-47D8-B92C-253977367EC4}" type="pres">
      <dgm:prSet presAssocID="{42F297F7-6DB7-4B7C-9F3D-BAACE1FB8CCF}" presName="spaceRect" presStyleCnt="0"/>
      <dgm:spPr/>
    </dgm:pt>
    <dgm:pt modelId="{6B496DB6-442A-4E42-9260-676DAA30E6AE}" type="pres">
      <dgm:prSet presAssocID="{42F297F7-6DB7-4B7C-9F3D-BAACE1FB8CCF}" presName="textRect" presStyleLbl="revTx" presStyleIdx="0" presStyleCnt="5">
        <dgm:presLayoutVars>
          <dgm:chMax val="1"/>
          <dgm:chPref val="1"/>
        </dgm:presLayoutVars>
      </dgm:prSet>
      <dgm:spPr/>
    </dgm:pt>
    <dgm:pt modelId="{F41B6015-FB4C-4BAC-93D8-4475F7303583}" type="pres">
      <dgm:prSet presAssocID="{0E3D6DA5-BBEF-432B-B64A-83E62685E800}" presName="sibTrans" presStyleCnt="0"/>
      <dgm:spPr/>
    </dgm:pt>
    <dgm:pt modelId="{67557E03-1111-4ED5-A13F-A23C233750E6}" type="pres">
      <dgm:prSet presAssocID="{7E450312-E5DE-4AF2-82AE-23690539F0E6}" presName="compNode" presStyleCnt="0"/>
      <dgm:spPr/>
    </dgm:pt>
    <dgm:pt modelId="{E073EE06-DDF2-4BD0-A5E8-3AE437001183}" type="pres">
      <dgm:prSet presAssocID="{7E450312-E5DE-4AF2-82AE-23690539F0E6}" presName="iconBgRect" presStyleLbl="bgShp" presStyleIdx="1" presStyleCnt="5"/>
      <dgm:spPr>
        <a:prstGeom prst="round2DiagRect">
          <a:avLst>
            <a:gd name="adj1" fmla="val 29727"/>
            <a:gd name="adj2" fmla="val 0"/>
          </a:avLst>
        </a:prstGeom>
      </dgm:spPr>
    </dgm:pt>
    <dgm:pt modelId="{BE8A421E-B922-448C-9823-9063F00F72E2}" type="pres">
      <dgm:prSet presAssocID="{7E450312-E5DE-4AF2-82AE-23690539F0E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102B4C00-E93D-4E8B-9E2D-D5769CEC18C4}" type="pres">
      <dgm:prSet presAssocID="{7E450312-E5DE-4AF2-82AE-23690539F0E6}" presName="spaceRect" presStyleCnt="0"/>
      <dgm:spPr/>
    </dgm:pt>
    <dgm:pt modelId="{0A9DCEB1-2907-41A8-925F-A32EEF6A99C1}" type="pres">
      <dgm:prSet presAssocID="{7E450312-E5DE-4AF2-82AE-23690539F0E6}" presName="textRect" presStyleLbl="revTx" presStyleIdx="1" presStyleCnt="5">
        <dgm:presLayoutVars>
          <dgm:chMax val="1"/>
          <dgm:chPref val="1"/>
        </dgm:presLayoutVars>
      </dgm:prSet>
      <dgm:spPr/>
    </dgm:pt>
    <dgm:pt modelId="{AA16DC4D-4920-492E-8405-6A623AAEA4C4}" type="pres">
      <dgm:prSet presAssocID="{1840B88D-EC22-4BF0-8A1E-D99E8D992FD0}" presName="sibTrans" presStyleCnt="0"/>
      <dgm:spPr/>
    </dgm:pt>
    <dgm:pt modelId="{8FE4B025-C346-474C-A890-4D617F62E77E}" type="pres">
      <dgm:prSet presAssocID="{38C0FE64-DDC0-4552-BD62-F77CA2773AD4}" presName="compNode" presStyleCnt="0"/>
      <dgm:spPr/>
    </dgm:pt>
    <dgm:pt modelId="{D0D259A1-9032-41F6-A2EF-AC4FF0C06AAE}" type="pres">
      <dgm:prSet presAssocID="{38C0FE64-DDC0-4552-BD62-F77CA2773AD4}" presName="iconBgRect" presStyleLbl="bgShp" presStyleIdx="2" presStyleCnt="5"/>
      <dgm:spPr>
        <a:prstGeom prst="round2DiagRect">
          <a:avLst>
            <a:gd name="adj1" fmla="val 29727"/>
            <a:gd name="adj2" fmla="val 0"/>
          </a:avLst>
        </a:prstGeom>
      </dgm:spPr>
    </dgm:pt>
    <dgm:pt modelId="{92C009C2-A1D5-4F78-9B31-9DA79A29BE68}" type="pres">
      <dgm:prSet presAssocID="{38C0FE64-DDC0-4552-BD62-F77CA2773AD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Zoom Out"/>
        </a:ext>
      </dgm:extLst>
    </dgm:pt>
    <dgm:pt modelId="{B9BC25F0-1EEF-437A-8EFD-25EAF84ECDDB}" type="pres">
      <dgm:prSet presAssocID="{38C0FE64-DDC0-4552-BD62-F77CA2773AD4}" presName="spaceRect" presStyleCnt="0"/>
      <dgm:spPr/>
    </dgm:pt>
    <dgm:pt modelId="{3A0B3ADA-2591-41C1-9582-4CFBD1462DF7}" type="pres">
      <dgm:prSet presAssocID="{38C0FE64-DDC0-4552-BD62-F77CA2773AD4}" presName="textRect" presStyleLbl="revTx" presStyleIdx="2" presStyleCnt="5">
        <dgm:presLayoutVars>
          <dgm:chMax val="1"/>
          <dgm:chPref val="1"/>
        </dgm:presLayoutVars>
      </dgm:prSet>
      <dgm:spPr/>
    </dgm:pt>
    <dgm:pt modelId="{00B7015F-41DE-410B-907A-B23A10188236}" type="pres">
      <dgm:prSet presAssocID="{517E6040-4C5C-4528-AF2B-56B6C9BEC985}" presName="sibTrans" presStyleCnt="0"/>
      <dgm:spPr/>
    </dgm:pt>
    <dgm:pt modelId="{037CF447-578A-4737-8F83-9B098BE174A2}" type="pres">
      <dgm:prSet presAssocID="{05E183F2-7C51-4DBF-94A8-CF1BAD47B29C}" presName="compNode" presStyleCnt="0"/>
      <dgm:spPr/>
    </dgm:pt>
    <dgm:pt modelId="{11C09568-13E5-431D-8211-0B889FFCD611}" type="pres">
      <dgm:prSet presAssocID="{05E183F2-7C51-4DBF-94A8-CF1BAD47B29C}" presName="iconBgRect" presStyleLbl="bgShp" presStyleIdx="3" presStyleCnt="5"/>
      <dgm:spPr>
        <a:prstGeom prst="round2DiagRect">
          <a:avLst>
            <a:gd name="adj1" fmla="val 29727"/>
            <a:gd name="adj2" fmla="val 0"/>
          </a:avLst>
        </a:prstGeom>
      </dgm:spPr>
    </dgm:pt>
    <dgm:pt modelId="{4916CF85-B773-4302-91E8-979D7C3B02C5}" type="pres">
      <dgm:prSet presAssocID="{05E183F2-7C51-4DBF-94A8-CF1BAD47B29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ist"/>
        </a:ext>
      </dgm:extLst>
    </dgm:pt>
    <dgm:pt modelId="{15C98B1D-B990-4B65-A36D-58FB4CEE1C8E}" type="pres">
      <dgm:prSet presAssocID="{05E183F2-7C51-4DBF-94A8-CF1BAD47B29C}" presName="spaceRect" presStyleCnt="0"/>
      <dgm:spPr/>
    </dgm:pt>
    <dgm:pt modelId="{6627FB0D-6C63-403E-8AB4-2C3FB332D1D8}" type="pres">
      <dgm:prSet presAssocID="{05E183F2-7C51-4DBF-94A8-CF1BAD47B29C}" presName="textRect" presStyleLbl="revTx" presStyleIdx="3" presStyleCnt="5">
        <dgm:presLayoutVars>
          <dgm:chMax val="1"/>
          <dgm:chPref val="1"/>
        </dgm:presLayoutVars>
      </dgm:prSet>
      <dgm:spPr/>
    </dgm:pt>
    <dgm:pt modelId="{863EE864-8242-4B50-87EA-91AB010298CC}" type="pres">
      <dgm:prSet presAssocID="{E5E08AC7-7D01-4381-84A7-8D57E883E8D3}" presName="sibTrans" presStyleCnt="0"/>
      <dgm:spPr/>
    </dgm:pt>
    <dgm:pt modelId="{02A976C3-DEC4-44C2-9CE4-387829C96AD5}" type="pres">
      <dgm:prSet presAssocID="{AAE8A580-BE7C-4386-8CD4-D59AEEBF746F}" presName="compNode" presStyleCnt="0"/>
      <dgm:spPr/>
    </dgm:pt>
    <dgm:pt modelId="{3659F205-FB08-4991-A3F2-234E0B005F89}" type="pres">
      <dgm:prSet presAssocID="{AAE8A580-BE7C-4386-8CD4-D59AEEBF746F}" presName="iconBgRect" presStyleLbl="bgShp" presStyleIdx="4" presStyleCnt="5"/>
      <dgm:spPr>
        <a:prstGeom prst="round2DiagRect">
          <a:avLst>
            <a:gd name="adj1" fmla="val 29727"/>
            <a:gd name="adj2" fmla="val 0"/>
          </a:avLst>
        </a:prstGeom>
      </dgm:spPr>
    </dgm:pt>
    <dgm:pt modelId="{A788D738-5603-4DB3-A19C-6F7BB7E0F65D}" type="pres">
      <dgm:prSet presAssocID="{AAE8A580-BE7C-4386-8CD4-D59AEEBF746F}"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mart Phone"/>
        </a:ext>
      </dgm:extLst>
    </dgm:pt>
    <dgm:pt modelId="{606E72F8-FC03-406B-90EF-24D90A5B73A4}" type="pres">
      <dgm:prSet presAssocID="{AAE8A580-BE7C-4386-8CD4-D59AEEBF746F}" presName="spaceRect" presStyleCnt="0"/>
      <dgm:spPr/>
    </dgm:pt>
    <dgm:pt modelId="{8791D84F-7684-413B-8D5C-C218D3A2854B}" type="pres">
      <dgm:prSet presAssocID="{AAE8A580-BE7C-4386-8CD4-D59AEEBF746F}" presName="textRect" presStyleLbl="revTx" presStyleIdx="4" presStyleCnt="5">
        <dgm:presLayoutVars>
          <dgm:chMax val="1"/>
          <dgm:chPref val="1"/>
        </dgm:presLayoutVars>
      </dgm:prSet>
      <dgm:spPr/>
    </dgm:pt>
  </dgm:ptLst>
  <dgm:cxnLst>
    <dgm:cxn modelId="{1DAFEB31-60CB-4E96-9E38-F13C2F807FAE}" type="presOf" srcId="{AAE8A580-BE7C-4386-8CD4-D59AEEBF746F}" destId="{8791D84F-7684-413B-8D5C-C218D3A2854B}" srcOrd="0" destOrd="0" presId="urn:microsoft.com/office/officeart/2018/5/layout/IconLeafLabelList"/>
    <dgm:cxn modelId="{CE65F53E-7964-4EED-8DCB-7443C89B2558}" type="presOf" srcId="{B3F0707A-2C16-4BE8-BFE6-55132EB460BF}" destId="{351C8B6F-5E40-4EF6-A7C3-1A8D60FF545A}" srcOrd="0" destOrd="0" presId="urn:microsoft.com/office/officeart/2018/5/layout/IconLeafLabelList"/>
    <dgm:cxn modelId="{62F44E5D-50A1-4AF3-9A84-DFFE6F0587D6}" srcId="{B3F0707A-2C16-4BE8-BFE6-55132EB460BF}" destId="{42F297F7-6DB7-4B7C-9F3D-BAACE1FB8CCF}" srcOrd="0" destOrd="0" parTransId="{444DEC3A-F92C-42B0-BEA8-D5CAC337048A}" sibTransId="{0E3D6DA5-BBEF-432B-B64A-83E62685E800}"/>
    <dgm:cxn modelId="{80C87D56-68F7-4398-AA98-DBF2399F5314}" srcId="{B3F0707A-2C16-4BE8-BFE6-55132EB460BF}" destId="{38C0FE64-DDC0-4552-BD62-F77CA2773AD4}" srcOrd="2" destOrd="0" parTransId="{C0482355-9E51-4C2E-8F1F-CE8602161140}" sibTransId="{517E6040-4C5C-4528-AF2B-56B6C9BEC985}"/>
    <dgm:cxn modelId="{3E688C58-ADE3-453A-BB64-D43FAD9EF46A}" type="presOf" srcId="{42F297F7-6DB7-4B7C-9F3D-BAACE1FB8CCF}" destId="{6B496DB6-442A-4E42-9260-676DAA30E6AE}" srcOrd="0" destOrd="0" presId="urn:microsoft.com/office/officeart/2018/5/layout/IconLeafLabelList"/>
    <dgm:cxn modelId="{9087EC79-7C5E-4496-8CA1-4E799ED46A8D}" type="presOf" srcId="{05E183F2-7C51-4DBF-94A8-CF1BAD47B29C}" destId="{6627FB0D-6C63-403E-8AB4-2C3FB332D1D8}" srcOrd="0" destOrd="0" presId="urn:microsoft.com/office/officeart/2018/5/layout/IconLeafLabelList"/>
    <dgm:cxn modelId="{A8B45888-5AE9-4EF9-8F2B-4306E367F0E4}" srcId="{B3F0707A-2C16-4BE8-BFE6-55132EB460BF}" destId="{7E450312-E5DE-4AF2-82AE-23690539F0E6}" srcOrd="1" destOrd="0" parTransId="{E306C477-E005-4839-BE2E-CCA6DEB97857}" sibTransId="{1840B88D-EC22-4BF0-8A1E-D99E8D992FD0}"/>
    <dgm:cxn modelId="{60A8C094-4A4B-45F3-897E-6FF936870EFC}" type="presOf" srcId="{7E450312-E5DE-4AF2-82AE-23690539F0E6}" destId="{0A9DCEB1-2907-41A8-925F-A32EEF6A99C1}" srcOrd="0" destOrd="0" presId="urn:microsoft.com/office/officeart/2018/5/layout/IconLeafLabelList"/>
    <dgm:cxn modelId="{394CCABE-0AC9-494E-924C-D2BD4010CADE}" type="presOf" srcId="{38C0FE64-DDC0-4552-BD62-F77CA2773AD4}" destId="{3A0B3ADA-2591-41C1-9582-4CFBD1462DF7}" srcOrd="0" destOrd="0" presId="urn:microsoft.com/office/officeart/2018/5/layout/IconLeafLabelList"/>
    <dgm:cxn modelId="{8E1A96CA-89ED-4623-A4DC-291B075067D4}" srcId="{B3F0707A-2C16-4BE8-BFE6-55132EB460BF}" destId="{AAE8A580-BE7C-4386-8CD4-D59AEEBF746F}" srcOrd="4" destOrd="0" parTransId="{B42D00F3-4462-452A-8EDE-FE73861FC02F}" sibTransId="{D5BE1A97-7189-42BD-84A2-16919CA4763B}"/>
    <dgm:cxn modelId="{C0C7B4F3-5ECD-4DC2-8484-AC7F1C06161C}" srcId="{B3F0707A-2C16-4BE8-BFE6-55132EB460BF}" destId="{05E183F2-7C51-4DBF-94A8-CF1BAD47B29C}" srcOrd="3" destOrd="0" parTransId="{B4C0ACD9-54FA-42D3-B3BC-6CDCBBD6E34D}" sibTransId="{E5E08AC7-7D01-4381-84A7-8D57E883E8D3}"/>
    <dgm:cxn modelId="{94130EF1-94D8-4C23-96B3-AD05F9DA4094}" type="presParOf" srcId="{351C8B6F-5E40-4EF6-A7C3-1A8D60FF545A}" destId="{3747F8FB-63E0-48C6-ABAD-941FCD186DDE}" srcOrd="0" destOrd="0" presId="urn:microsoft.com/office/officeart/2018/5/layout/IconLeafLabelList"/>
    <dgm:cxn modelId="{EEA90FD0-0DC7-442D-9F5B-E668545E5422}" type="presParOf" srcId="{3747F8FB-63E0-48C6-ABAD-941FCD186DDE}" destId="{EBCB86DE-F8A3-41B8-98A8-146EBED5E553}" srcOrd="0" destOrd="0" presId="urn:microsoft.com/office/officeart/2018/5/layout/IconLeafLabelList"/>
    <dgm:cxn modelId="{F04BB1BA-985D-44C1-919B-C6702B770682}" type="presParOf" srcId="{3747F8FB-63E0-48C6-ABAD-941FCD186DDE}" destId="{00D18C42-F645-4293-973D-8789A4E89170}" srcOrd="1" destOrd="0" presId="urn:microsoft.com/office/officeart/2018/5/layout/IconLeafLabelList"/>
    <dgm:cxn modelId="{1B674093-A5C0-4ECB-A236-9ED9BFF6EF60}" type="presParOf" srcId="{3747F8FB-63E0-48C6-ABAD-941FCD186DDE}" destId="{DAFFD2EC-7901-47D8-B92C-253977367EC4}" srcOrd="2" destOrd="0" presId="urn:microsoft.com/office/officeart/2018/5/layout/IconLeafLabelList"/>
    <dgm:cxn modelId="{36A5BE53-B40F-4B4B-8935-21A27C414044}" type="presParOf" srcId="{3747F8FB-63E0-48C6-ABAD-941FCD186DDE}" destId="{6B496DB6-442A-4E42-9260-676DAA30E6AE}" srcOrd="3" destOrd="0" presId="urn:microsoft.com/office/officeart/2018/5/layout/IconLeafLabelList"/>
    <dgm:cxn modelId="{6622316B-C547-4321-8D3F-76A2D1B46717}" type="presParOf" srcId="{351C8B6F-5E40-4EF6-A7C3-1A8D60FF545A}" destId="{F41B6015-FB4C-4BAC-93D8-4475F7303583}" srcOrd="1" destOrd="0" presId="urn:microsoft.com/office/officeart/2018/5/layout/IconLeafLabelList"/>
    <dgm:cxn modelId="{BDDDAED5-54B0-4F42-B7FC-2FC7FD70F69F}" type="presParOf" srcId="{351C8B6F-5E40-4EF6-A7C3-1A8D60FF545A}" destId="{67557E03-1111-4ED5-A13F-A23C233750E6}" srcOrd="2" destOrd="0" presId="urn:microsoft.com/office/officeart/2018/5/layout/IconLeafLabelList"/>
    <dgm:cxn modelId="{009E36FD-A762-4075-A6E6-C9A683D3B21C}" type="presParOf" srcId="{67557E03-1111-4ED5-A13F-A23C233750E6}" destId="{E073EE06-DDF2-4BD0-A5E8-3AE437001183}" srcOrd="0" destOrd="0" presId="urn:microsoft.com/office/officeart/2018/5/layout/IconLeafLabelList"/>
    <dgm:cxn modelId="{C9048D0E-9CEC-46DD-9B24-2BD5E853B2EA}" type="presParOf" srcId="{67557E03-1111-4ED5-A13F-A23C233750E6}" destId="{BE8A421E-B922-448C-9823-9063F00F72E2}" srcOrd="1" destOrd="0" presId="urn:microsoft.com/office/officeart/2018/5/layout/IconLeafLabelList"/>
    <dgm:cxn modelId="{163CF7DA-8C7C-4CA5-9AC6-942B2D566502}" type="presParOf" srcId="{67557E03-1111-4ED5-A13F-A23C233750E6}" destId="{102B4C00-E93D-4E8B-9E2D-D5769CEC18C4}" srcOrd="2" destOrd="0" presId="urn:microsoft.com/office/officeart/2018/5/layout/IconLeafLabelList"/>
    <dgm:cxn modelId="{A33767F6-80C9-4E51-9DC5-CC8163F89AE7}" type="presParOf" srcId="{67557E03-1111-4ED5-A13F-A23C233750E6}" destId="{0A9DCEB1-2907-41A8-925F-A32EEF6A99C1}" srcOrd="3" destOrd="0" presId="urn:microsoft.com/office/officeart/2018/5/layout/IconLeafLabelList"/>
    <dgm:cxn modelId="{60891236-ACD7-4962-BF57-3598E2A55303}" type="presParOf" srcId="{351C8B6F-5E40-4EF6-A7C3-1A8D60FF545A}" destId="{AA16DC4D-4920-492E-8405-6A623AAEA4C4}" srcOrd="3" destOrd="0" presId="urn:microsoft.com/office/officeart/2018/5/layout/IconLeafLabelList"/>
    <dgm:cxn modelId="{1ADF518B-997F-41B5-830E-4779D281EB95}" type="presParOf" srcId="{351C8B6F-5E40-4EF6-A7C3-1A8D60FF545A}" destId="{8FE4B025-C346-474C-A890-4D617F62E77E}" srcOrd="4" destOrd="0" presId="urn:microsoft.com/office/officeart/2018/5/layout/IconLeafLabelList"/>
    <dgm:cxn modelId="{EB574C5C-27F7-4508-B1C4-2F3324907AFF}" type="presParOf" srcId="{8FE4B025-C346-474C-A890-4D617F62E77E}" destId="{D0D259A1-9032-41F6-A2EF-AC4FF0C06AAE}" srcOrd="0" destOrd="0" presId="urn:microsoft.com/office/officeart/2018/5/layout/IconLeafLabelList"/>
    <dgm:cxn modelId="{A94B6F01-2F67-47BE-8BE4-9B8F181B8623}" type="presParOf" srcId="{8FE4B025-C346-474C-A890-4D617F62E77E}" destId="{92C009C2-A1D5-4F78-9B31-9DA79A29BE68}" srcOrd="1" destOrd="0" presId="urn:microsoft.com/office/officeart/2018/5/layout/IconLeafLabelList"/>
    <dgm:cxn modelId="{82FF34E9-5910-46DE-8E28-255A8F35D9DC}" type="presParOf" srcId="{8FE4B025-C346-474C-A890-4D617F62E77E}" destId="{B9BC25F0-1EEF-437A-8EFD-25EAF84ECDDB}" srcOrd="2" destOrd="0" presId="urn:microsoft.com/office/officeart/2018/5/layout/IconLeafLabelList"/>
    <dgm:cxn modelId="{61CBC5D5-5DEB-48D0-92A3-A4ED61574716}" type="presParOf" srcId="{8FE4B025-C346-474C-A890-4D617F62E77E}" destId="{3A0B3ADA-2591-41C1-9582-4CFBD1462DF7}" srcOrd="3" destOrd="0" presId="urn:microsoft.com/office/officeart/2018/5/layout/IconLeafLabelList"/>
    <dgm:cxn modelId="{78B61584-F585-4CF1-932E-8022A86F7087}" type="presParOf" srcId="{351C8B6F-5E40-4EF6-A7C3-1A8D60FF545A}" destId="{00B7015F-41DE-410B-907A-B23A10188236}" srcOrd="5" destOrd="0" presId="urn:microsoft.com/office/officeart/2018/5/layout/IconLeafLabelList"/>
    <dgm:cxn modelId="{54425BC0-EE97-44A7-93CE-B390D2ED61B9}" type="presParOf" srcId="{351C8B6F-5E40-4EF6-A7C3-1A8D60FF545A}" destId="{037CF447-578A-4737-8F83-9B098BE174A2}" srcOrd="6" destOrd="0" presId="urn:microsoft.com/office/officeart/2018/5/layout/IconLeafLabelList"/>
    <dgm:cxn modelId="{846AE5DE-84FC-47FD-ABA6-2119F15DFFE9}" type="presParOf" srcId="{037CF447-578A-4737-8F83-9B098BE174A2}" destId="{11C09568-13E5-431D-8211-0B889FFCD611}" srcOrd="0" destOrd="0" presId="urn:microsoft.com/office/officeart/2018/5/layout/IconLeafLabelList"/>
    <dgm:cxn modelId="{121E7346-DC42-49FF-8C78-31EDD9E64144}" type="presParOf" srcId="{037CF447-578A-4737-8F83-9B098BE174A2}" destId="{4916CF85-B773-4302-91E8-979D7C3B02C5}" srcOrd="1" destOrd="0" presId="urn:microsoft.com/office/officeart/2018/5/layout/IconLeafLabelList"/>
    <dgm:cxn modelId="{90E99D30-CEAD-4FBB-AD5E-02CCA33B8C08}" type="presParOf" srcId="{037CF447-578A-4737-8F83-9B098BE174A2}" destId="{15C98B1D-B990-4B65-A36D-58FB4CEE1C8E}" srcOrd="2" destOrd="0" presId="urn:microsoft.com/office/officeart/2018/5/layout/IconLeafLabelList"/>
    <dgm:cxn modelId="{46C5F163-7C97-4BE0-A619-956B6106E63C}" type="presParOf" srcId="{037CF447-578A-4737-8F83-9B098BE174A2}" destId="{6627FB0D-6C63-403E-8AB4-2C3FB332D1D8}" srcOrd="3" destOrd="0" presId="urn:microsoft.com/office/officeart/2018/5/layout/IconLeafLabelList"/>
    <dgm:cxn modelId="{E43C5DEB-168D-4C56-AC36-D128B320796A}" type="presParOf" srcId="{351C8B6F-5E40-4EF6-A7C3-1A8D60FF545A}" destId="{863EE864-8242-4B50-87EA-91AB010298CC}" srcOrd="7" destOrd="0" presId="urn:microsoft.com/office/officeart/2018/5/layout/IconLeafLabelList"/>
    <dgm:cxn modelId="{BA6B4962-89AC-4F91-A4B1-89D8E70B5E4E}" type="presParOf" srcId="{351C8B6F-5E40-4EF6-A7C3-1A8D60FF545A}" destId="{02A976C3-DEC4-44C2-9CE4-387829C96AD5}" srcOrd="8" destOrd="0" presId="urn:microsoft.com/office/officeart/2018/5/layout/IconLeafLabelList"/>
    <dgm:cxn modelId="{0585D765-5C1E-4718-8417-975FF749BA1D}" type="presParOf" srcId="{02A976C3-DEC4-44C2-9CE4-387829C96AD5}" destId="{3659F205-FB08-4991-A3F2-234E0B005F89}" srcOrd="0" destOrd="0" presId="urn:microsoft.com/office/officeart/2018/5/layout/IconLeafLabelList"/>
    <dgm:cxn modelId="{E412FA02-277D-4891-8D58-76ECE8C8B6E0}" type="presParOf" srcId="{02A976C3-DEC4-44C2-9CE4-387829C96AD5}" destId="{A788D738-5603-4DB3-A19C-6F7BB7E0F65D}" srcOrd="1" destOrd="0" presId="urn:microsoft.com/office/officeart/2018/5/layout/IconLeafLabelList"/>
    <dgm:cxn modelId="{3E30012D-E9FC-4FA5-9A71-8C4F3ED439BB}" type="presParOf" srcId="{02A976C3-DEC4-44C2-9CE4-387829C96AD5}" destId="{606E72F8-FC03-406B-90EF-24D90A5B73A4}" srcOrd="2" destOrd="0" presId="urn:microsoft.com/office/officeart/2018/5/layout/IconLeafLabelList"/>
    <dgm:cxn modelId="{F4AEE454-00EF-4302-BEE6-6092A62D2C04}" type="presParOf" srcId="{02A976C3-DEC4-44C2-9CE4-387829C96AD5}" destId="{8791D84F-7684-413B-8D5C-C218D3A2854B}"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0ACA14-C708-42AA-9CCC-C3D27CA18311}" type="doc">
      <dgm:prSet loTypeId="urn:microsoft.com/office/officeart/2018/5/layout/IconCircleLabelList" loCatId="icon" qsTypeId="urn:microsoft.com/office/officeart/2005/8/quickstyle/simple1" qsCatId="simple" csTypeId="urn:microsoft.com/office/officeart/2018/5/colors/Iconchunking_neutralicon_accent6_2" csCatId="accent6" phldr="1"/>
      <dgm:spPr/>
      <dgm:t>
        <a:bodyPr/>
        <a:lstStyle/>
        <a:p>
          <a:endParaRPr lang="en-US"/>
        </a:p>
      </dgm:t>
    </dgm:pt>
    <dgm:pt modelId="{C4F9F742-3A4F-4DE7-A501-72A12B67D8CA}">
      <dgm:prSet/>
      <dgm:spPr/>
      <dgm:t>
        <a:bodyPr/>
        <a:lstStyle/>
        <a:p>
          <a:pPr>
            <a:defRPr cap="all"/>
          </a:pPr>
          <a:r>
            <a:rPr lang="en-US"/>
            <a:t>How can we make the user interface interactive for people of all age groups?</a:t>
          </a:r>
        </a:p>
      </dgm:t>
    </dgm:pt>
    <dgm:pt modelId="{DA0EC064-87CD-4AE9-9A6F-16A8B54A5C98}" type="parTrans" cxnId="{D6B01162-6C0C-47F8-A28D-949F4F64EA6B}">
      <dgm:prSet/>
      <dgm:spPr/>
      <dgm:t>
        <a:bodyPr/>
        <a:lstStyle/>
        <a:p>
          <a:endParaRPr lang="en-US"/>
        </a:p>
      </dgm:t>
    </dgm:pt>
    <dgm:pt modelId="{781F586A-8017-4A78-805E-00A02F9B3DC6}" type="sibTrans" cxnId="{D6B01162-6C0C-47F8-A28D-949F4F64EA6B}">
      <dgm:prSet/>
      <dgm:spPr/>
      <dgm:t>
        <a:bodyPr/>
        <a:lstStyle/>
        <a:p>
          <a:endParaRPr lang="en-US"/>
        </a:p>
      </dgm:t>
    </dgm:pt>
    <dgm:pt modelId="{B1E654CF-C0EF-4603-85EB-5411D0E10BAF}">
      <dgm:prSet/>
      <dgm:spPr/>
      <dgm:t>
        <a:bodyPr/>
        <a:lstStyle/>
        <a:p>
          <a:pPr>
            <a:defRPr cap="all"/>
          </a:pPr>
          <a:r>
            <a:rPr lang="en-US"/>
            <a:t>How can I track my schedule to manage my prescription tablets?</a:t>
          </a:r>
        </a:p>
      </dgm:t>
    </dgm:pt>
    <dgm:pt modelId="{EB4B1248-ADF7-48F6-8B13-322C676AA751}" type="parTrans" cxnId="{995C56A9-8F4E-4DDA-9E8C-55A7F11B9E19}">
      <dgm:prSet/>
      <dgm:spPr/>
      <dgm:t>
        <a:bodyPr/>
        <a:lstStyle/>
        <a:p>
          <a:endParaRPr lang="en-US"/>
        </a:p>
      </dgm:t>
    </dgm:pt>
    <dgm:pt modelId="{5CFD50D0-2173-4AAC-91E4-832B827210F2}" type="sibTrans" cxnId="{995C56A9-8F4E-4DDA-9E8C-55A7F11B9E19}">
      <dgm:prSet/>
      <dgm:spPr/>
      <dgm:t>
        <a:bodyPr/>
        <a:lstStyle/>
        <a:p>
          <a:endParaRPr lang="en-US"/>
        </a:p>
      </dgm:t>
    </dgm:pt>
    <dgm:pt modelId="{DA0FCB87-5F32-4474-844F-EE102A8F0C59}">
      <dgm:prSet/>
      <dgm:spPr/>
      <dgm:t>
        <a:bodyPr/>
        <a:lstStyle/>
        <a:p>
          <a:pPr>
            <a:defRPr cap="all"/>
          </a:pPr>
          <a:r>
            <a:rPr lang="en-US"/>
            <a:t>How can I find the nearest hospital in my area?</a:t>
          </a:r>
        </a:p>
      </dgm:t>
    </dgm:pt>
    <dgm:pt modelId="{24A42B6A-5183-4F12-9016-D993EEE14F88}" type="parTrans" cxnId="{BA0FD921-60FF-4684-91C5-DE8B4DD36220}">
      <dgm:prSet/>
      <dgm:spPr/>
      <dgm:t>
        <a:bodyPr/>
        <a:lstStyle/>
        <a:p>
          <a:endParaRPr lang="en-US"/>
        </a:p>
      </dgm:t>
    </dgm:pt>
    <dgm:pt modelId="{5CF26840-A27E-4250-AF6F-B03DF3CFED9A}" type="sibTrans" cxnId="{BA0FD921-60FF-4684-91C5-DE8B4DD36220}">
      <dgm:prSet/>
      <dgm:spPr/>
      <dgm:t>
        <a:bodyPr/>
        <a:lstStyle/>
        <a:p>
          <a:endParaRPr lang="en-US"/>
        </a:p>
      </dgm:t>
    </dgm:pt>
    <dgm:pt modelId="{46DCDF26-9EF2-49BD-B335-F26A47B6738D}">
      <dgm:prSet/>
      <dgm:spPr/>
      <dgm:t>
        <a:bodyPr/>
        <a:lstStyle/>
        <a:p>
          <a:pPr>
            <a:defRPr cap="all"/>
          </a:pPr>
          <a:r>
            <a:rPr lang="en-US"/>
            <a:t>How can I manage my diet as per the doctor’s prescription?</a:t>
          </a:r>
        </a:p>
      </dgm:t>
    </dgm:pt>
    <dgm:pt modelId="{24784E18-FC80-456D-80C8-3718E38F561A}" type="parTrans" cxnId="{6734AEEB-AEDA-4D35-9063-B0080DF209DE}">
      <dgm:prSet/>
      <dgm:spPr/>
      <dgm:t>
        <a:bodyPr/>
        <a:lstStyle/>
        <a:p>
          <a:endParaRPr lang="en-US"/>
        </a:p>
      </dgm:t>
    </dgm:pt>
    <dgm:pt modelId="{0378DC37-6FF3-49AE-B830-8E89FD7B10A9}" type="sibTrans" cxnId="{6734AEEB-AEDA-4D35-9063-B0080DF209DE}">
      <dgm:prSet/>
      <dgm:spPr/>
      <dgm:t>
        <a:bodyPr/>
        <a:lstStyle/>
        <a:p>
          <a:endParaRPr lang="en-US"/>
        </a:p>
      </dgm:t>
    </dgm:pt>
    <dgm:pt modelId="{347D7D42-92CE-4B9E-977E-D74873EBF1E8}">
      <dgm:prSet/>
      <dgm:spPr/>
      <dgm:t>
        <a:bodyPr/>
        <a:lstStyle/>
        <a:p>
          <a:pPr>
            <a:defRPr cap="all"/>
          </a:pPr>
          <a:r>
            <a:rPr lang="en-US"/>
            <a:t>How can I send an emergency alert?</a:t>
          </a:r>
        </a:p>
      </dgm:t>
    </dgm:pt>
    <dgm:pt modelId="{AF9935EA-01DA-4CD2-BD47-0876354B84F9}" type="parTrans" cxnId="{52042A4D-C42D-4F98-909B-C119B98ADB83}">
      <dgm:prSet/>
      <dgm:spPr/>
      <dgm:t>
        <a:bodyPr/>
        <a:lstStyle/>
        <a:p>
          <a:endParaRPr lang="en-US"/>
        </a:p>
      </dgm:t>
    </dgm:pt>
    <dgm:pt modelId="{FEE934AC-B6A3-47EF-861E-7CBFC657E0BF}" type="sibTrans" cxnId="{52042A4D-C42D-4F98-909B-C119B98ADB83}">
      <dgm:prSet/>
      <dgm:spPr/>
      <dgm:t>
        <a:bodyPr/>
        <a:lstStyle/>
        <a:p>
          <a:endParaRPr lang="en-US"/>
        </a:p>
      </dgm:t>
    </dgm:pt>
    <dgm:pt modelId="{B418BEA2-6D0B-4224-8F92-AF39108BA5F2}">
      <dgm:prSet/>
      <dgm:spPr/>
      <dgm:t>
        <a:bodyPr/>
        <a:lstStyle/>
        <a:p>
          <a:pPr>
            <a:defRPr cap="all"/>
          </a:pPr>
          <a:r>
            <a:rPr lang="en-US"/>
            <a:t>How do I manage my appointments?</a:t>
          </a:r>
        </a:p>
      </dgm:t>
    </dgm:pt>
    <dgm:pt modelId="{16EE14C0-5000-4448-B86E-43E12F4DAF31}" type="parTrans" cxnId="{415F0D09-853C-49FD-9C78-A84E6C3E788C}">
      <dgm:prSet/>
      <dgm:spPr/>
      <dgm:t>
        <a:bodyPr/>
        <a:lstStyle/>
        <a:p>
          <a:endParaRPr lang="en-US"/>
        </a:p>
      </dgm:t>
    </dgm:pt>
    <dgm:pt modelId="{BE1D11F1-2F4D-4BD4-BF9B-EB531349EDF6}" type="sibTrans" cxnId="{415F0D09-853C-49FD-9C78-A84E6C3E788C}">
      <dgm:prSet/>
      <dgm:spPr/>
      <dgm:t>
        <a:bodyPr/>
        <a:lstStyle/>
        <a:p>
          <a:endParaRPr lang="en-US"/>
        </a:p>
      </dgm:t>
    </dgm:pt>
    <dgm:pt modelId="{C86DEE18-6369-4710-AC30-436B11C635A9}" type="pres">
      <dgm:prSet presAssocID="{750ACA14-C708-42AA-9CCC-C3D27CA18311}" presName="root" presStyleCnt="0">
        <dgm:presLayoutVars>
          <dgm:dir/>
          <dgm:resizeHandles val="exact"/>
        </dgm:presLayoutVars>
      </dgm:prSet>
      <dgm:spPr/>
    </dgm:pt>
    <dgm:pt modelId="{BDF77FB9-E0C4-40B7-891C-F07E7D7DC812}" type="pres">
      <dgm:prSet presAssocID="{C4F9F742-3A4F-4DE7-A501-72A12B67D8CA}" presName="compNode" presStyleCnt="0"/>
      <dgm:spPr/>
    </dgm:pt>
    <dgm:pt modelId="{32E7ADC1-0719-4000-9EA1-1144ED6BAFB8}" type="pres">
      <dgm:prSet presAssocID="{C4F9F742-3A4F-4DE7-A501-72A12B67D8CA}" presName="iconBgRect" presStyleLbl="bgShp" presStyleIdx="0" presStyleCnt="6"/>
      <dgm:spPr/>
    </dgm:pt>
    <dgm:pt modelId="{528C83DF-E8C1-4F54-8FD0-A4274A4D604D}" type="pres">
      <dgm:prSet presAssocID="{C4F9F742-3A4F-4DE7-A501-72A12B67D8C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ocial Network"/>
        </a:ext>
      </dgm:extLst>
    </dgm:pt>
    <dgm:pt modelId="{59315083-DED1-487A-A85B-04B88CBED55E}" type="pres">
      <dgm:prSet presAssocID="{C4F9F742-3A4F-4DE7-A501-72A12B67D8CA}" presName="spaceRect" presStyleCnt="0"/>
      <dgm:spPr/>
    </dgm:pt>
    <dgm:pt modelId="{096056DE-4F8A-4AD9-9268-2FDB47A03C76}" type="pres">
      <dgm:prSet presAssocID="{C4F9F742-3A4F-4DE7-A501-72A12B67D8CA}" presName="textRect" presStyleLbl="revTx" presStyleIdx="0" presStyleCnt="6">
        <dgm:presLayoutVars>
          <dgm:chMax val="1"/>
          <dgm:chPref val="1"/>
        </dgm:presLayoutVars>
      </dgm:prSet>
      <dgm:spPr/>
    </dgm:pt>
    <dgm:pt modelId="{0A441B30-3C36-45B6-99B7-7DCD1CCFD088}" type="pres">
      <dgm:prSet presAssocID="{781F586A-8017-4A78-805E-00A02F9B3DC6}" presName="sibTrans" presStyleCnt="0"/>
      <dgm:spPr/>
    </dgm:pt>
    <dgm:pt modelId="{D312BB07-74AB-4A90-83F3-2429BCC60E53}" type="pres">
      <dgm:prSet presAssocID="{B1E654CF-C0EF-4603-85EB-5411D0E10BAF}" presName="compNode" presStyleCnt="0"/>
      <dgm:spPr/>
    </dgm:pt>
    <dgm:pt modelId="{0A526AA9-605B-492A-B17E-B4B5FDE69D71}" type="pres">
      <dgm:prSet presAssocID="{B1E654CF-C0EF-4603-85EB-5411D0E10BAF}" presName="iconBgRect" presStyleLbl="bgShp" presStyleIdx="1" presStyleCnt="6"/>
      <dgm:spPr/>
    </dgm:pt>
    <dgm:pt modelId="{E248DC36-CF8B-4AEE-A672-9E93ADDA962C}" type="pres">
      <dgm:prSet presAssocID="{B1E654CF-C0EF-4603-85EB-5411D0E10BA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blet"/>
        </a:ext>
      </dgm:extLst>
    </dgm:pt>
    <dgm:pt modelId="{7BE950AD-B2B0-40D5-B452-1B681917C36C}" type="pres">
      <dgm:prSet presAssocID="{B1E654CF-C0EF-4603-85EB-5411D0E10BAF}" presName="spaceRect" presStyleCnt="0"/>
      <dgm:spPr/>
    </dgm:pt>
    <dgm:pt modelId="{E7430B61-A250-4FB4-80F8-291994629099}" type="pres">
      <dgm:prSet presAssocID="{B1E654CF-C0EF-4603-85EB-5411D0E10BAF}" presName="textRect" presStyleLbl="revTx" presStyleIdx="1" presStyleCnt="6">
        <dgm:presLayoutVars>
          <dgm:chMax val="1"/>
          <dgm:chPref val="1"/>
        </dgm:presLayoutVars>
      </dgm:prSet>
      <dgm:spPr/>
    </dgm:pt>
    <dgm:pt modelId="{FE8FC3B7-12F8-4BBF-9280-BBFA97673EA2}" type="pres">
      <dgm:prSet presAssocID="{5CFD50D0-2173-4AAC-91E4-832B827210F2}" presName="sibTrans" presStyleCnt="0"/>
      <dgm:spPr/>
    </dgm:pt>
    <dgm:pt modelId="{9F9CC9CD-35F5-44C9-BBEC-F0850D2C4C48}" type="pres">
      <dgm:prSet presAssocID="{DA0FCB87-5F32-4474-844F-EE102A8F0C59}" presName="compNode" presStyleCnt="0"/>
      <dgm:spPr/>
    </dgm:pt>
    <dgm:pt modelId="{07D06EF2-29AB-499C-9369-0CE2EC276454}" type="pres">
      <dgm:prSet presAssocID="{DA0FCB87-5F32-4474-844F-EE102A8F0C59}" presName="iconBgRect" presStyleLbl="bgShp" presStyleIdx="2" presStyleCnt="6"/>
      <dgm:spPr/>
    </dgm:pt>
    <dgm:pt modelId="{F52B5B0A-4CEB-4902-B0F5-33E8587A072F}" type="pres">
      <dgm:prSet presAssocID="{DA0FCB87-5F32-4474-844F-EE102A8F0C59}"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ospital"/>
        </a:ext>
      </dgm:extLst>
    </dgm:pt>
    <dgm:pt modelId="{22B3C851-9AF2-47F2-8949-DD19A6DA9053}" type="pres">
      <dgm:prSet presAssocID="{DA0FCB87-5F32-4474-844F-EE102A8F0C59}" presName="spaceRect" presStyleCnt="0"/>
      <dgm:spPr/>
    </dgm:pt>
    <dgm:pt modelId="{767A3CBA-A799-4CA4-B157-80A0F85C8667}" type="pres">
      <dgm:prSet presAssocID="{DA0FCB87-5F32-4474-844F-EE102A8F0C59}" presName="textRect" presStyleLbl="revTx" presStyleIdx="2" presStyleCnt="6">
        <dgm:presLayoutVars>
          <dgm:chMax val="1"/>
          <dgm:chPref val="1"/>
        </dgm:presLayoutVars>
      </dgm:prSet>
      <dgm:spPr/>
    </dgm:pt>
    <dgm:pt modelId="{B4D24C44-9A43-4DBC-831A-A2FD79031FEF}" type="pres">
      <dgm:prSet presAssocID="{5CF26840-A27E-4250-AF6F-B03DF3CFED9A}" presName="sibTrans" presStyleCnt="0"/>
      <dgm:spPr/>
    </dgm:pt>
    <dgm:pt modelId="{B489B1B1-9DEC-4E9B-BB38-F5CDAEBB8535}" type="pres">
      <dgm:prSet presAssocID="{46DCDF26-9EF2-49BD-B335-F26A47B6738D}" presName="compNode" presStyleCnt="0"/>
      <dgm:spPr/>
    </dgm:pt>
    <dgm:pt modelId="{1F287D5B-1CC6-4E8E-9F00-AAC607DA2D4D}" type="pres">
      <dgm:prSet presAssocID="{46DCDF26-9EF2-49BD-B335-F26A47B6738D}" presName="iconBgRect" presStyleLbl="bgShp" presStyleIdx="3" presStyleCnt="6"/>
      <dgm:spPr/>
    </dgm:pt>
    <dgm:pt modelId="{8FCCF438-0B17-4D9E-B02C-BE9D9B0AA265}" type="pres">
      <dgm:prSet presAssocID="{46DCDF26-9EF2-49BD-B335-F26A47B6738D}"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Apple"/>
        </a:ext>
      </dgm:extLst>
    </dgm:pt>
    <dgm:pt modelId="{FD7151E9-78DE-4AE0-968A-7BB9175DC2B8}" type="pres">
      <dgm:prSet presAssocID="{46DCDF26-9EF2-49BD-B335-F26A47B6738D}" presName="spaceRect" presStyleCnt="0"/>
      <dgm:spPr/>
    </dgm:pt>
    <dgm:pt modelId="{643DA957-5317-47D8-B249-F74F82035A52}" type="pres">
      <dgm:prSet presAssocID="{46DCDF26-9EF2-49BD-B335-F26A47B6738D}" presName="textRect" presStyleLbl="revTx" presStyleIdx="3" presStyleCnt="6">
        <dgm:presLayoutVars>
          <dgm:chMax val="1"/>
          <dgm:chPref val="1"/>
        </dgm:presLayoutVars>
      </dgm:prSet>
      <dgm:spPr/>
    </dgm:pt>
    <dgm:pt modelId="{D823B1C6-ADF6-4038-8950-AD3E5CF960F8}" type="pres">
      <dgm:prSet presAssocID="{0378DC37-6FF3-49AE-B830-8E89FD7B10A9}" presName="sibTrans" presStyleCnt="0"/>
      <dgm:spPr/>
    </dgm:pt>
    <dgm:pt modelId="{8117E9E9-DE55-4805-8FB0-B3BE87248E96}" type="pres">
      <dgm:prSet presAssocID="{347D7D42-92CE-4B9E-977E-D74873EBF1E8}" presName="compNode" presStyleCnt="0"/>
      <dgm:spPr/>
    </dgm:pt>
    <dgm:pt modelId="{FA68D4DD-9B91-46CE-A49E-3E10B252C339}" type="pres">
      <dgm:prSet presAssocID="{347D7D42-92CE-4B9E-977E-D74873EBF1E8}" presName="iconBgRect" presStyleLbl="bgShp" presStyleIdx="4" presStyleCnt="6"/>
      <dgm:spPr/>
    </dgm:pt>
    <dgm:pt modelId="{4EBDBC0C-1C5D-4B95-BA39-8A41248B94C1}" type="pres">
      <dgm:prSet presAssocID="{347D7D42-92CE-4B9E-977E-D74873EBF1E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Ambulance"/>
        </a:ext>
      </dgm:extLst>
    </dgm:pt>
    <dgm:pt modelId="{BB9EDC52-409F-473D-BCED-A2F816281836}" type="pres">
      <dgm:prSet presAssocID="{347D7D42-92CE-4B9E-977E-D74873EBF1E8}" presName="spaceRect" presStyleCnt="0"/>
      <dgm:spPr/>
    </dgm:pt>
    <dgm:pt modelId="{5E95588B-701F-4901-806F-3FFB5E23D622}" type="pres">
      <dgm:prSet presAssocID="{347D7D42-92CE-4B9E-977E-D74873EBF1E8}" presName="textRect" presStyleLbl="revTx" presStyleIdx="4" presStyleCnt="6">
        <dgm:presLayoutVars>
          <dgm:chMax val="1"/>
          <dgm:chPref val="1"/>
        </dgm:presLayoutVars>
      </dgm:prSet>
      <dgm:spPr/>
    </dgm:pt>
    <dgm:pt modelId="{5671AFDE-91B4-40FA-AE6D-06549C03461F}" type="pres">
      <dgm:prSet presAssocID="{FEE934AC-B6A3-47EF-861E-7CBFC657E0BF}" presName="sibTrans" presStyleCnt="0"/>
      <dgm:spPr/>
    </dgm:pt>
    <dgm:pt modelId="{8AD207D7-6709-409B-85CF-98560945EF9C}" type="pres">
      <dgm:prSet presAssocID="{B418BEA2-6D0B-4224-8F92-AF39108BA5F2}" presName="compNode" presStyleCnt="0"/>
      <dgm:spPr/>
    </dgm:pt>
    <dgm:pt modelId="{6C82BAF4-478F-45F8-8458-3E50716E1D4B}" type="pres">
      <dgm:prSet presAssocID="{B418BEA2-6D0B-4224-8F92-AF39108BA5F2}" presName="iconBgRect" presStyleLbl="bgShp" presStyleIdx="5" presStyleCnt="6"/>
      <dgm:spPr/>
    </dgm:pt>
    <dgm:pt modelId="{42AE5DF4-D8CE-4CE8-B07C-6635FCA69EB1}" type="pres">
      <dgm:prSet presAssocID="{B418BEA2-6D0B-4224-8F92-AF39108BA5F2}"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onthly calendar"/>
        </a:ext>
      </dgm:extLst>
    </dgm:pt>
    <dgm:pt modelId="{4FA9BAFD-F454-4B1D-B8C9-8C3E5B1D1CB4}" type="pres">
      <dgm:prSet presAssocID="{B418BEA2-6D0B-4224-8F92-AF39108BA5F2}" presName="spaceRect" presStyleCnt="0"/>
      <dgm:spPr/>
    </dgm:pt>
    <dgm:pt modelId="{D1A39C8F-3F47-438F-B8B6-A7954BDE1BCB}" type="pres">
      <dgm:prSet presAssocID="{B418BEA2-6D0B-4224-8F92-AF39108BA5F2}" presName="textRect" presStyleLbl="revTx" presStyleIdx="5" presStyleCnt="6">
        <dgm:presLayoutVars>
          <dgm:chMax val="1"/>
          <dgm:chPref val="1"/>
        </dgm:presLayoutVars>
      </dgm:prSet>
      <dgm:spPr/>
    </dgm:pt>
  </dgm:ptLst>
  <dgm:cxnLst>
    <dgm:cxn modelId="{8AE64306-BFB3-48E6-BFFE-25687C2F8BD9}" type="presOf" srcId="{B418BEA2-6D0B-4224-8F92-AF39108BA5F2}" destId="{D1A39C8F-3F47-438F-B8B6-A7954BDE1BCB}" srcOrd="0" destOrd="0" presId="urn:microsoft.com/office/officeart/2018/5/layout/IconCircleLabelList"/>
    <dgm:cxn modelId="{415F0D09-853C-49FD-9C78-A84E6C3E788C}" srcId="{750ACA14-C708-42AA-9CCC-C3D27CA18311}" destId="{B418BEA2-6D0B-4224-8F92-AF39108BA5F2}" srcOrd="5" destOrd="0" parTransId="{16EE14C0-5000-4448-B86E-43E12F4DAF31}" sibTransId="{BE1D11F1-2F4D-4BD4-BF9B-EB531349EDF6}"/>
    <dgm:cxn modelId="{BA0FD921-60FF-4684-91C5-DE8B4DD36220}" srcId="{750ACA14-C708-42AA-9CCC-C3D27CA18311}" destId="{DA0FCB87-5F32-4474-844F-EE102A8F0C59}" srcOrd="2" destOrd="0" parTransId="{24A42B6A-5183-4F12-9016-D993EEE14F88}" sibTransId="{5CF26840-A27E-4250-AF6F-B03DF3CFED9A}"/>
    <dgm:cxn modelId="{D6B01162-6C0C-47F8-A28D-949F4F64EA6B}" srcId="{750ACA14-C708-42AA-9CCC-C3D27CA18311}" destId="{C4F9F742-3A4F-4DE7-A501-72A12B67D8CA}" srcOrd="0" destOrd="0" parTransId="{DA0EC064-87CD-4AE9-9A6F-16A8B54A5C98}" sibTransId="{781F586A-8017-4A78-805E-00A02F9B3DC6}"/>
    <dgm:cxn modelId="{7D09396C-6D97-43CD-B4E0-8577A19891C5}" type="presOf" srcId="{750ACA14-C708-42AA-9CCC-C3D27CA18311}" destId="{C86DEE18-6369-4710-AC30-436B11C635A9}" srcOrd="0" destOrd="0" presId="urn:microsoft.com/office/officeart/2018/5/layout/IconCircleLabelList"/>
    <dgm:cxn modelId="{52042A4D-C42D-4F98-909B-C119B98ADB83}" srcId="{750ACA14-C708-42AA-9CCC-C3D27CA18311}" destId="{347D7D42-92CE-4B9E-977E-D74873EBF1E8}" srcOrd="4" destOrd="0" parTransId="{AF9935EA-01DA-4CD2-BD47-0876354B84F9}" sibTransId="{FEE934AC-B6A3-47EF-861E-7CBFC657E0BF}"/>
    <dgm:cxn modelId="{3E569C74-641D-4B54-88D1-28173D9528DD}" type="presOf" srcId="{B1E654CF-C0EF-4603-85EB-5411D0E10BAF}" destId="{E7430B61-A250-4FB4-80F8-291994629099}" srcOrd="0" destOrd="0" presId="urn:microsoft.com/office/officeart/2018/5/layout/IconCircleLabelList"/>
    <dgm:cxn modelId="{995C56A9-8F4E-4DDA-9E8C-55A7F11B9E19}" srcId="{750ACA14-C708-42AA-9CCC-C3D27CA18311}" destId="{B1E654CF-C0EF-4603-85EB-5411D0E10BAF}" srcOrd="1" destOrd="0" parTransId="{EB4B1248-ADF7-48F6-8B13-322C676AA751}" sibTransId="{5CFD50D0-2173-4AAC-91E4-832B827210F2}"/>
    <dgm:cxn modelId="{7265FBAE-2E9B-40D4-8A3D-425902558E92}" type="presOf" srcId="{46DCDF26-9EF2-49BD-B335-F26A47B6738D}" destId="{643DA957-5317-47D8-B249-F74F82035A52}" srcOrd="0" destOrd="0" presId="urn:microsoft.com/office/officeart/2018/5/layout/IconCircleLabelList"/>
    <dgm:cxn modelId="{BB8F35B0-3D7A-4CA5-8A9E-75F44B1EF83C}" type="presOf" srcId="{C4F9F742-3A4F-4DE7-A501-72A12B67D8CA}" destId="{096056DE-4F8A-4AD9-9268-2FDB47A03C76}" srcOrd="0" destOrd="0" presId="urn:microsoft.com/office/officeart/2018/5/layout/IconCircleLabelList"/>
    <dgm:cxn modelId="{36AEFBE2-784F-4645-A788-D6EB836842B1}" type="presOf" srcId="{347D7D42-92CE-4B9E-977E-D74873EBF1E8}" destId="{5E95588B-701F-4901-806F-3FFB5E23D622}" srcOrd="0" destOrd="0" presId="urn:microsoft.com/office/officeart/2018/5/layout/IconCircleLabelList"/>
    <dgm:cxn modelId="{6734AEEB-AEDA-4D35-9063-B0080DF209DE}" srcId="{750ACA14-C708-42AA-9CCC-C3D27CA18311}" destId="{46DCDF26-9EF2-49BD-B335-F26A47B6738D}" srcOrd="3" destOrd="0" parTransId="{24784E18-FC80-456D-80C8-3718E38F561A}" sibTransId="{0378DC37-6FF3-49AE-B830-8E89FD7B10A9}"/>
    <dgm:cxn modelId="{EB660DEF-C0C0-4C23-80A3-D03128889A04}" type="presOf" srcId="{DA0FCB87-5F32-4474-844F-EE102A8F0C59}" destId="{767A3CBA-A799-4CA4-B157-80A0F85C8667}" srcOrd="0" destOrd="0" presId="urn:microsoft.com/office/officeart/2018/5/layout/IconCircleLabelList"/>
    <dgm:cxn modelId="{73BE0FBA-6311-4D37-9255-EB5D2C44E133}" type="presParOf" srcId="{C86DEE18-6369-4710-AC30-436B11C635A9}" destId="{BDF77FB9-E0C4-40B7-891C-F07E7D7DC812}" srcOrd="0" destOrd="0" presId="urn:microsoft.com/office/officeart/2018/5/layout/IconCircleLabelList"/>
    <dgm:cxn modelId="{B5B74041-F4EE-4030-981D-6F6A1EA35905}" type="presParOf" srcId="{BDF77FB9-E0C4-40B7-891C-F07E7D7DC812}" destId="{32E7ADC1-0719-4000-9EA1-1144ED6BAFB8}" srcOrd="0" destOrd="0" presId="urn:microsoft.com/office/officeart/2018/5/layout/IconCircleLabelList"/>
    <dgm:cxn modelId="{F19BFBA1-7AA9-4A29-8D1C-51D35496B877}" type="presParOf" srcId="{BDF77FB9-E0C4-40B7-891C-F07E7D7DC812}" destId="{528C83DF-E8C1-4F54-8FD0-A4274A4D604D}" srcOrd="1" destOrd="0" presId="urn:microsoft.com/office/officeart/2018/5/layout/IconCircleLabelList"/>
    <dgm:cxn modelId="{1289F4CE-2495-4E82-9408-263974BDFB52}" type="presParOf" srcId="{BDF77FB9-E0C4-40B7-891C-F07E7D7DC812}" destId="{59315083-DED1-487A-A85B-04B88CBED55E}" srcOrd="2" destOrd="0" presId="urn:microsoft.com/office/officeart/2018/5/layout/IconCircleLabelList"/>
    <dgm:cxn modelId="{2C87875E-F68F-4104-A469-93914E84D881}" type="presParOf" srcId="{BDF77FB9-E0C4-40B7-891C-F07E7D7DC812}" destId="{096056DE-4F8A-4AD9-9268-2FDB47A03C76}" srcOrd="3" destOrd="0" presId="urn:microsoft.com/office/officeart/2018/5/layout/IconCircleLabelList"/>
    <dgm:cxn modelId="{EF7B21CE-B61B-413A-9E66-C89C0DAC4BD2}" type="presParOf" srcId="{C86DEE18-6369-4710-AC30-436B11C635A9}" destId="{0A441B30-3C36-45B6-99B7-7DCD1CCFD088}" srcOrd="1" destOrd="0" presId="urn:microsoft.com/office/officeart/2018/5/layout/IconCircleLabelList"/>
    <dgm:cxn modelId="{1322FFCB-D5DB-46F3-BA99-869B1ED63708}" type="presParOf" srcId="{C86DEE18-6369-4710-AC30-436B11C635A9}" destId="{D312BB07-74AB-4A90-83F3-2429BCC60E53}" srcOrd="2" destOrd="0" presId="urn:microsoft.com/office/officeart/2018/5/layout/IconCircleLabelList"/>
    <dgm:cxn modelId="{EC23D845-6F50-4173-91F9-9F700708074C}" type="presParOf" srcId="{D312BB07-74AB-4A90-83F3-2429BCC60E53}" destId="{0A526AA9-605B-492A-B17E-B4B5FDE69D71}" srcOrd="0" destOrd="0" presId="urn:microsoft.com/office/officeart/2018/5/layout/IconCircleLabelList"/>
    <dgm:cxn modelId="{57D989AD-C9E7-4176-ABF8-FA6AC0778C0C}" type="presParOf" srcId="{D312BB07-74AB-4A90-83F3-2429BCC60E53}" destId="{E248DC36-CF8B-4AEE-A672-9E93ADDA962C}" srcOrd="1" destOrd="0" presId="urn:microsoft.com/office/officeart/2018/5/layout/IconCircleLabelList"/>
    <dgm:cxn modelId="{14D1825A-465C-4BC6-BD61-FEC2B91FB757}" type="presParOf" srcId="{D312BB07-74AB-4A90-83F3-2429BCC60E53}" destId="{7BE950AD-B2B0-40D5-B452-1B681917C36C}" srcOrd="2" destOrd="0" presId="urn:microsoft.com/office/officeart/2018/5/layout/IconCircleLabelList"/>
    <dgm:cxn modelId="{008679BC-03E2-403F-A829-BBAC32137728}" type="presParOf" srcId="{D312BB07-74AB-4A90-83F3-2429BCC60E53}" destId="{E7430B61-A250-4FB4-80F8-291994629099}" srcOrd="3" destOrd="0" presId="urn:microsoft.com/office/officeart/2018/5/layout/IconCircleLabelList"/>
    <dgm:cxn modelId="{B57EB870-D27C-4571-BCEE-66CE9BDC3251}" type="presParOf" srcId="{C86DEE18-6369-4710-AC30-436B11C635A9}" destId="{FE8FC3B7-12F8-4BBF-9280-BBFA97673EA2}" srcOrd="3" destOrd="0" presId="urn:microsoft.com/office/officeart/2018/5/layout/IconCircleLabelList"/>
    <dgm:cxn modelId="{1121AD8B-D474-4AA9-8086-0D298AC81B2F}" type="presParOf" srcId="{C86DEE18-6369-4710-AC30-436B11C635A9}" destId="{9F9CC9CD-35F5-44C9-BBEC-F0850D2C4C48}" srcOrd="4" destOrd="0" presId="urn:microsoft.com/office/officeart/2018/5/layout/IconCircleLabelList"/>
    <dgm:cxn modelId="{1E37EBCF-257A-479E-B9D6-F30E1F8AD278}" type="presParOf" srcId="{9F9CC9CD-35F5-44C9-BBEC-F0850D2C4C48}" destId="{07D06EF2-29AB-499C-9369-0CE2EC276454}" srcOrd="0" destOrd="0" presId="urn:microsoft.com/office/officeart/2018/5/layout/IconCircleLabelList"/>
    <dgm:cxn modelId="{14EDB6F0-A5EF-4A40-BE52-9A174D9FAB5C}" type="presParOf" srcId="{9F9CC9CD-35F5-44C9-BBEC-F0850D2C4C48}" destId="{F52B5B0A-4CEB-4902-B0F5-33E8587A072F}" srcOrd="1" destOrd="0" presId="urn:microsoft.com/office/officeart/2018/5/layout/IconCircleLabelList"/>
    <dgm:cxn modelId="{8E338C7C-F219-4FC4-A864-CAB0753E7C64}" type="presParOf" srcId="{9F9CC9CD-35F5-44C9-BBEC-F0850D2C4C48}" destId="{22B3C851-9AF2-47F2-8949-DD19A6DA9053}" srcOrd="2" destOrd="0" presId="urn:microsoft.com/office/officeart/2018/5/layout/IconCircleLabelList"/>
    <dgm:cxn modelId="{8426571E-2F14-4C29-B881-8ACA51558BC8}" type="presParOf" srcId="{9F9CC9CD-35F5-44C9-BBEC-F0850D2C4C48}" destId="{767A3CBA-A799-4CA4-B157-80A0F85C8667}" srcOrd="3" destOrd="0" presId="urn:microsoft.com/office/officeart/2018/5/layout/IconCircleLabelList"/>
    <dgm:cxn modelId="{FA4026D1-B2B1-4BD1-A10B-798F460D882B}" type="presParOf" srcId="{C86DEE18-6369-4710-AC30-436B11C635A9}" destId="{B4D24C44-9A43-4DBC-831A-A2FD79031FEF}" srcOrd="5" destOrd="0" presId="urn:microsoft.com/office/officeart/2018/5/layout/IconCircleLabelList"/>
    <dgm:cxn modelId="{6FFF9E6B-094E-4B47-B56E-C64040440012}" type="presParOf" srcId="{C86DEE18-6369-4710-AC30-436B11C635A9}" destId="{B489B1B1-9DEC-4E9B-BB38-F5CDAEBB8535}" srcOrd="6" destOrd="0" presId="urn:microsoft.com/office/officeart/2018/5/layout/IconCircleLabelList"/>
    <dgm:cxn modelId="{87CF1C18-A463-40B0-9AB0-2BFCBCAD1676}" type="presParOf" srcId="{B489B1B1-9DEC-4E9B-BB38-F5CDAEBB8535}" destId="{1F287D5B-1CC6-4E8E-9F00-AAC607DA2D4D}" srcOrd="0" destOrd="0" presId="urn:microsoft.com/office/officeart/2018/5/layout/IconCircleLabelList"/>
    <dgm:cxn modelId="{3C005B71-2D0B-4FB2-B4BD-04C0DC9D5414}" type="presParOf" srcId="{B489B1B1-9DEC-4E9B-BB38-F5CDAEBB8535}" destId="{8FCCF438-0B17-4D9E-B02C-BE9D9B0AA265}" srcOrd="1" destOrd="0" presId="urn:microsoft.com/office/officeart/2018/5/layout/IconCircleLabelList"/>
    <dgm:cxn modelId="{992ED525-A757-4530-AA89-FB48404BDB62}" type="presParOf" srcId="{B489B1B1-9DEC-4E9B-BB38-F5CDAEBB8535}" destId="{FD7151E9-78DE-4AE0-968A-7BB9175DC2B8}" srcOrd="2" destOrd="0" presId="urn:microsoft.com/office/officeart/2018/5/layout/IconCircleLabelList"/>
    <dgm:cxn modelId="{F7A60086-2A51-4584-9016-615AA0921DA1}" type="presParOf" srcId="{B489B1B1-9DEC-4E9B-BB38-F5CDAEBB8535}" destId="{643DA957-5317-47D8-B249-F74F82035A52}" srcOrd="3" destOrd="0" presId="urn:microsoft.com/office/officeart/2018/5/layout/IconCircleLabelList"/>
    <dgm:cxn modelId="{17252D4C-2917-43A8-8AF9-C2505202CB97}" type="presParOf" srcId="{C86DEE18-6369-4710-AC30-436B11C635A9}" destId="{D823B1C6-ADF6-4038-8950-AD3E5CF960F8}" srcOrd="7" destOrd="0" presId="urn:microsoft.com/office/officeart/2018/5/layout/IconCircleLabelList"/>
    <dgm:cxn modelId="{5B3B6E32-33F2-4917-8101-87087237BF45}" type="presParOf" srcId="{C86DEE18-6369-4710-AC30-436B11C635A9}" destId="{8117E9E9-DE55-4805-8FB0-B3BE87248E96}" srcOrd="8" destOrd="0" presId="urn:microsoft.com/office/officeart/2018/5/layout/IconCircleLabelList"/>
    <dgm:cxn modelId="{601F69CC-BFBD-4DB1-BD2F-98FF53096626}" type="presParOf" srcId="{8117E9E9-DE55-4805-8FB0-B3BE87248E96}" destId="{FA68D4DD-9B91-46CE-A49E-3E10B252C339}" srcOrd="0" destOrd="0" presId="urn:microsoft.com/office/officeart/2018/5/layout/IconCircleLabelList"/>
    <dgm:cxn modelId="{10F86883-0B1E-43F7-B1D1-A908D04B0020}" type="presParOf" srcId="{8117E9E9-DE55-4805-8FB0-B3BE87248E96}" destId="{4EBDBC0C-1C5D-4B95-BA39-8A41248B94C1}" srcOrd="1" destOrd="0" presId="urn:microsoft.com/office/officeart/2018/5/layout/IconCircleLabelList"/>
    <dgm:cxn modelId="{D888655D-C65A-463A-B206-01EC3E7A57AF}" type="presParOf" srcId="{8117E9E9-DE55-4805-8FB0-B3BE87248E96}" destId="{BB9EDC52-409F-473D-BCED-A2F816281836}" srcOrd="2" destOrd="0" presId="urn:microsoft.com/office/officeart/2018/5/layout/IconCircleLabelList"/>
    <dgm:cxn modelId="{4D198721-F655-4845-A4E5-DF050A9ECB4E}" type="presParOf" srcId="{8117E9E9-DE55-4805-8FB0-B3BE87248E96}" destId="{5E95588B-701F-4901-806F-3FFB5E23D622}" srcOrd="3" destOrd="0" presId="urn:microsoft.com/office/officeart/2018/5/layout/IconCircleLabelList"/>
    <dgm:cxn modelId="{D22B80D0-0C15-4DAB-AA9D-B380F4CF280E}" type="presParOf" srcId="{C86DEE18-6369-4710-AC30-436B11C635A9}" destId="{5671AFDE-91B4-40FA-AE6D-06549C03461F}" srcOrd="9" destOrd="0" presId="urn:microsoft.com/office/officeart/2018/5/layout/IconCircleLabelList"/>
    <dgm:cxn modelId="{30CB8A67-401D-4994-8C37-DE26713A4AC5}" type="presParOf" srcId="{C86DEE18-6369-4710-AC30-436B11C635A9}" destId="{8AD207D7-6709-409B-85CF-98560945EF9C}" srcOrd="10" destOrd="0" presId="urn:microsoft.com/office/officeart/2018/5/layout/IconCircleLabelList"/>
    <dgm:cxn modelId="{B5DC32B3-3187-4C09-9121-875F18355771}" type="presParOf" srcId="{8AD207D7-6709-409B-85CF-98560945EF9C}" destId="{6C82BAF4-478F-45F8-8458-3E50716E1D4B}" srcOrd="0" destOrd="0" presId="urn:microsoft.com/office/officeart/2018/5/layout/IconCircleLabelList"/>
    <dgm:cxn modelId="{4B016F41-CBFB-4FFC-85E4-00C87C5869A9}" type="presParOf" srcId="{8AD207D7-6709-409B-85CF-98560945EF9C}" destId="{42AE5DF4-D8CE-4CE8-B07C-6635FCA69EB1}" srcOrd="1" destOrd="0" presId="urn:microsoft.com/office/officeart/2018/5/layout/IconCircleLabelList"/>
    <dgm:cxn modelId="{ECD7A97A-F2EE-486A-86F4-199126218C37}" type="presParOf" srcId="{8AD207D7-6709-409B-85CF-98560945EF9C}" destId="{4FA9BAFD-F454-4B1D-B8C9-8C3E5B1D1CB4}" srcOrd="2" destOrd="0" presId="urn:microsoft.com/office/officeart/2018/5/layout/IconCircleLabelList"/>
    <dgm:cxn modelId="{056C032A-1B06-4616-ABDE-1092122AEC9B}" type="presParOf" srcId="{8AD207D7-6709-409B-85CF-98560945EF9C}" destId="{D1A39C8F-3F47-438F-B8B6-A7954BDE1BCB}"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CB86DE-F8A3-41B8-98A8-146EBED5E553}">
      <dsp:nvSpPr>
        <dsp:cNvPr id="0" name=""/>
        <dsp:cNvSpPr/>
      </dsp:nvSpPr>
      <dsp:spPr>
        <a:xfrm>
          <a:off x="478800" y="894438"/>
          <a:ext cx="1098000" cy="1098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D18C42-F645-4293-973D-8789A4E89170}">
      <dsp:nvSpPr>
        <dsp:cNvPr id="0" name=""/>
        <dsp:cNvSpPr/>
      </dsp:nvSpPr>
      <dsp:spPr>
        <a:xfrm>
          <a:off x="712800" y="1128438"/>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496DB6-442A-4E42-9260-676DAA30E6AE}">
      <dsp:nvSpPr>
        <dsp:cNvPr id="0" name=""/>
        <dsp:cNvSpPr/>
      </dsp:nvSpPr>
      <dsp:spPr>
        <a:xfrm>
          <a:off x="127800" y="233443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Track Medical History</a:t>
          </a:r>
        </a:p>
      </dsp:txBody>
      <dsp:txXfrm>
        <a:off x="127800" y="2334438"/>
        <a:ext cx="1800000" cy="720000"/>
      </dsp:txXfrm>
    </dsp:sp>
    <dsp:sp modelId="{E073EE06-DDF2-4BD0-A5E8-3AE437001183}">
      <dsp:nvSpPr>
        <dsp:cNvPr id="0" name=""/>
        <dsp:cNvSpPr/>
      </dsp:nvSpPr>
      <dsp:spPr>
        <a:xfrm>
          <a:off x="2593800" y="894438"/>
          <a:ext cx="1098000" cy="1098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8A421E-B922-448C-9823-9063F00F72E2}">
      <dsp:nvSpPr>
        <dsp:cNvPr id="0" name=""/>
        <dsp:cNvSpPr/>
      </dsp:nvSpPr>
      <dsp:spPr>
        <a:xfrm>
          <a:off x="2827800" y="1128438"/>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9DCEB1-2907-41A8-925F-A32EEF6A99C1}">
      <dsp:nvSpPr>
        <dsp:cNvPr id="0" name=""/>
        <dsp:cNvSpPr/>
      </dsp:nvSpPr>
      <dsp:spPr>
        <a:xfrm>
          <a:off x="2242800" y="233443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Time and effort</a:t>
          </a:r>
        </a:p>
      </dsp:txBody>
      <dsp:txXfrm>
        <a:off x="2242800" y="2334438"/>
        <a:ext cx="1800000" cy="720000"/>
      </dsp:txXfrm>
    </dsp:sp>
    <dsp:sp modelId="{D0D259A1-9032-41F6-A2EF-AC4FF0C06AAE}">
      <dsp:nvSpPr>
        <dsp:cNvPr id="0" name=""/>
        <dsp:cNvSpPr/>
      </dsp:nvSpPr>
      <dsp:spPr>
        <a:xfrm>
          <a:off x="4708800" y="894438"/>
          <a:ext cx="1098000" cy="109800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C009C2-A1D5-4F78-9B31-9DA79A29BE68}">
      <dsp:nvSpPr>
        <dsp:cNvPr id="0" name=""/>
        <dsp:cNvSpPr/>
      </dsp:nvSpPr>
      <dsp:spPr>
        <a:xfrm>
          <a:off x="4942800" y="1128438"/>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0B3ADA-2591-41C1-9582-4CFBD1462DF7}">
      <dsp:nvSpPr>
        <dsp:cNvPr id="0" name=""/>
        <dsp:cNvSpPr/>
      </dsp:nvSpPr>
      <dsp:spPr>
        <a:xfrm>
          <a:off x="4357800" y="233443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Accessibility</a:t>
          </a:r>
        </a:p>
      </dsp:txBody>
      <dsp:txXfrm>
        <a:off x="4357800" y="2334438"/>
        <a:ext cx="1800000" cy="720000"/>
      </dsp:txXfrm>
    </dsp:sp>
    <dsp:sp modelId="{11C09568-13E5-431D-8211-0B889FFCD611}">
      <dsp:nvSpPr>
        <dsp:cNvPr id="0" name=""/>
        <dsp:cNvSpPr/>
      </dsp:nvSpPr>
      <dsp:spPr>
        <a:xfrm>
          <a:off x="6823800" y="894438"/>
          <a:ext cx="1098000" cy="109800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16CF85-B773-4302-91E8-979D7C3B02C5}">
      <dsp:nvSpPr>
        <dsp:cNvPr id="0" name=""/>
        <dsp:cNvSpPr/>
      </dsp:nvSpPr>
      <dsp:spPr>
        <a:xfrm>
          <a:off x="7057800" y="1128438"/>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27FB0D-6C63-403E-8AB4-2C3FB332D1D8}">
      <dsp:nvSpPr>
        <dsp:cNvPr id="0" name=""/>
        <dsp:cNvSpPr/>
      </dsp:nvSpPr>
      <dsp:spPr>
        <a:xfrm>
          <a:off x="6472800" y="233443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Schedule</a:t>
          </a:r>
        </a:p>
      </dsp:txBody>
      <dsp:txXfrm>
        <a:off x="6472800" y="2334438"/>
        <a:ext cx="1800000" cy="720000"/>
      </dsp:txXfrm>
    </dsp:sp>
    <dsp:sp modelId="{3659F205-FB08-4991-A3F2-234E0B005F89}">
      <dsp:nvSpPr>
        <dsp:cNvPr id="0" name=""/>
        <dsp:cNvSpPr/>
      </dsp:nvSpPr>
      <dsp:spPr>
        <a:xfrm>
          <a:off x="8938800" y="894438"/>
          <a:ext cx="1098000" cy="1098000"/>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88D738-5603-4DB3-A19C-6F7BB7E0F65D}">
      <dsp:nvSpPr>
        <dsp:cNvPr id="0" name=""/>
        <dsp:cNvSpPr/>
      </dsp:nvSpPr>
      <dsp:spPr>
        <a:xfrm>
          <a:off x="9172800" y="1128438"/>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91D84F-7684-413B-8D5C-C218D3A2854B}">
      <dsp:nvSpPr>
        <dsp:cNvPr id="0" name=""/>
        <dsp:cNvSpPr/>
      </dsp:nvSpPr>
      <dsp:spPr>
        <a:xfrm>
          <a:off x="8587800" y="233443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Convenience</a:t>
          </a:r>
        </a:p>
      </dsp:txBody>
      <dsp:txXfrm>
        <a:off x="8587800" y="2334438"/>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E7ADC1-0719-4000-9EA1-1144ED6BAFB8}">
      <dsp:nvSpPr>
        <dsp:cNvPr id="0" name=""/>
        <dsp:cNvSpPr/>
      </dsp:nvSpPr>
      <dsp:spPr>
        <a:xfrm>
          <a:off x="467820" y="367343"/>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8C83DF-E8C1-4F54-8FD0-A4274A4D604D}">
      <dsp:nvSpPr>
        <dsp:cNvPr id="0" name=""/>
        <dsp:cNvSpPr/>
      </dsp:nvSpPr>
      <dsp:spPr>
        <a:xfrm>
          <a:off x="701820" y="601343"/>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6056DE-4F8A-4AD9-9268-2FDB47A03C76}">
      <dsp:nvSpPr>
        <dsp:cNvPr id="0" name=""/>
        <dsp:cNvSpPr/>
      </dsp:nvSpPr>
      <dsp:spPr>
        <a:xfrm>
          <a:off x="116820" y="180734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How can we make the user interface interactive for people of all age groups?</a:t>
          </a:r>
        </a:p>
      </dsp:txBody>
      <dsp:txXfrm>
        <a:off x="116820" y="1807344"/>
        <a:ext cx="1800000" cy="720000"/>
      </dsp:txXfrm>
    </dsp:sp>
    <dsp:sp modelId="{0A526AA9-605B-492A-B17E-B4B5FDE69D71}">
      <dsp:nvSpPr>
        <dsp:cNvPr id="0" name=""/>
        <dsp:cNvSpPr/>
      </dsp:nvSpPr>
      <dsp:spPr>
        <a:xfrm>
          <a:off x="2582820" y="367343"/>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48DC36-CF8B-4AEE-A672-9E93ADDA962C}">
      <dsp:nvSpPr>
        <dsp:cNvPr id="0" name=""/>
        <dsp:cNvSpPr/>
      </dsp:nvSpPr>
      <dsp:spPr>
        <a:xfrm>
          <a:off x="2816820" y="601343"/>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430B61-A250-4FB4-80F8-291994629099}">
      <dsp:nvSpPr>
        <dsp:cNvPr id="0" name=""/>
        <dsp:cNvSpPr/>
      </dsp:nvSpPr>
      <dsp:spPr>
        <a:xfrm>
          <a:off x="2231820" y="180734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How can I track my schedule to manage my prescription tablets?</a:t>
          </a:r>
        </a:p>
      </dsp:txBody>
      <dsp:txXfrm>
        <a:off x="2231820" y="1807344"/>
        <a:ext cx="1800000" cy="720000"/>
      </dsp:txXfrm>
    </dsp:sp>
    <dsp:sp modelId="{07D06EF2-29AB-499C-9369-0CE2EC276454}">
      <dsp:nvSpPr>
        <dsp:cNvPr id="0" name=""/>
        <dsp:cNvSpPr/>
      </dsp:nvSpPr>
      <dsp:spPr>
        <a:xfrm>
          <a:off x="4697820" y="367343"/>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2B5B0A-4CEB-4902-B0F5-33E8587A072F}">
      <dsp:nvSpPr>
        <dsp:cNvPr id="0" name=""/>
        <dsp:cNvSpPr/>
      </dsp:nvSpPr>
      <dsp:spPr>
        <a:xfrm>
          <a:off x="4931820" y="601343"/>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7A3CBA-A799-4CA4-B157-80A0F85C8667}">
      <dsp:nvSpPr>
        <dsp:cNvPr id="0" name=""/>
        <dsp:cNvSpPr/>
      </dsp:nvSpPr>
      <dsp:spPr>
        <a:xfrm>
          <a:off x="4346820" y="180734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How can I find the nearest hospital in my area?</a:t>
          </a:r>
        </a:p>
      </dsp:txBody>
      <dsp:txXfrm>
        <a:off x="4346820" y="1807344"/>
        <a:ext cx="1800000" cy="720000"/>
      </dsp:txXfrm>
    </dsp:sp>
    <dsp:sp modelId="{1F287D5B-1CC6-4E8E-9F00-AAC607DA2D4D}">
      <dsp:nvSpPr>
        <dsp:cNvPr id="0" name=""/>
        <dsp:cNvSpPr/>
      </dsp:nvSpPr>
      <dsp:spPr>
        <a:xfrm>
          <a:off x="467820" y="2977343"/>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CCF438-0B17-4D9E-B02C-BE9D9B0AA265}">
      <dsp:nvSpPr>
        <dsp:cNvPr id="0" name=""/>
        <dsp:cNvSpPr/>
      </dsp:nvSpPr>
      <dsp:spPr>
        <a:xfrm>
          <a:off x="701820" y="3211343"/>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3DA957-5317-47D8-B249-F74F82035A52}">
      <dsp:nvSpPr>
        <dsp:cNvPr id="0" name=""/>
        <dsp:cNvSpPr/>
      </dsp:nvSpPr>
      <dsp:spPr>
        <a:xfrm>
          <a:off x="116820" y="441734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How can I manage my diet as per the doctor’s prescription?</a:t>
          </a:r>
        </a:p>
      </dsp:txBody>
      <dsp:txXfrm>
        <a:off x="116820" y="4417344"/>
        <a:ext cx="1800000" cy="720000"/>
      </dsp:txXfrm>
    </dsp:sp>
    <dsp:sp modelId="{FA68D4DD-9B91-46CE-A49E-3E10B252C339}">
      <dsp:nvSpPr>
        <dsp:cNvPr id="0" name=""/>
        <dsp:cNvSpPr/>
      </dsp:nvSpPr>
      <dsp:spPr>
        <a:xfrm>
          <a:off x="2582820" y="2977343"/>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BDBC0C-1C5D-4B95-BA39-8A41248B94C1}">
      <dsp:nvSpPr>
        <dsp:cNvPr id="0" name=""/>
        <dsp:cNvSpPr/>
      </dsp:nvSpPr>
      <dsp:spPr>
        <a:xfrm>
          <a:off x="2816820" y="3211343"/>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95588B-701F-4901-806F-3FFB5E23D622}">
      <dsp:nvSpPr>
        <dsp:cNvPr id="0" name=""/>
        <dsp:cNvSpPr/>
      </dsp:nvSpPr>
      <dsp:spPr>
        <a:xfrm>
          <a:off x="2231820" y="441734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How can I send an emergency alert?</a:t>
          </a:r>
        </a:p>
      </dsp:txBody>
      <dsp:txXfrm>
        <a:off x="2231820" y="4417344"/>
        <a:ext cx="1800000" cy="720000"/>
      </dsp:txXfrm>
    </dsp:sp>
    <dsp:sp modelId="{6C82BAF4-478F-45F8-8458-3E50716E1D4B}">
      <dsp:nvSpPr>
        <dsp:cNvPr id="0" name=""/>
        <dsp:cNvSpPr/>
      </dsp:nvSpPr>
      <dsp:spPr>
        <a:xfrm>
          <a:off x="4697820" y="2977343"/>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AE5DF4-D8CE-4CE8-B07C-6635FCA69EB1}">
      <dsp:nvSpPr>
        <dsp:cNvPr id="0" name=""/>
        <dsp:cNvSpPr/>
      </dsp:nvSpPr>
      <dsp:spPr>
        <a:xfrm>
          <a:off x="4931820" y="3211343"/>
          <a:ext cx="630000" cy="63000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A39C8F-3F47-438F-B8B6-A7954BDE1BCB}">
      <dsp:nvSpPr>
        <dsp:cNvPr id="0" name=""/>
        <dsp:cNvSpPr/>
      </dsp:nvSpPr>
      <dsp:spPr>
        <a:xfrm>
          <a:off x="4346820" y="441734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How do I manage my appointments?</a:t>
          </a:r>
        </a:p>
      </dsp:txBody>
      <dsp:txXfrm>
        <a:off x="4346820" y="4417344"/>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9E7947-099E-4163-BE6B-EE33777C724E}" type="datetimeFigureOut">
              <a:rPr lang="en-US" smtClean="0"/>
              <a:t>6/6/2023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06F89E-A44F-4A95-86B4-0773EE0E2159}" type="slidenum">
              <a:rPr lang="en-US" smtClean="0"/>
              <a:t>‹#›</a:t>
            </a:fld>
            <a:endParaRPr lang="en-US"/>
          </a:p>
        </p:txBody>
      </p:sp>
    </p:spTree>
    <p:extLst>
      <p:ext uri="{BB962C8B-B14F-4D97-AF65-F5344CB8AC3E}">
        <p14:creationId xmlns:p14="http://schemas.microsoft.com/office/powerpoint/2010/main" val="3488410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screen shows the Diet planner part. Our diet planner will recommend meals based on each customer’s health condition. And will calculate the calories based on what you eat and how much you eat, and based on them, our app will send a notification if you still need some nutrients; for example, if you still need some protein, it will send the notification and will recommend you eat more egg or something else base on what you like to eat.</a:t>
            </a:r>
          </a:p>
        </p:txBody>
      </p:sp>
      <p:sp>
        <p:nvSpPr>
          <p:cNvPr id="4" name="Slide Number Placeholder 3"/>
          <p:cNvSpPr>
            <a:spLocks noGrp="1"/>
          </p:cNvSpPr>
          <p:nvPr>
            <p:ph type="sldNum" sz="quarter" idx="5"/>
          </p:nvPr>
        </p:nvSpPr>
        <p:spPr/>
        <p:txBody>
          <a:bodyPr/>
          <a:lstStyle/>
          <a:p>
            <a:fld id="{4306F89E-A44F-4A95-86B4-0773EE0E2159}" type="slidenum">
              <a:rPr lang="en-US" smtClean="0"/>
              <a:t>13</a:t>
            </a:fld>
            <a:endParaRPr lang="en-US"/>
          </a:p>
        </p:txBody>
      </p:sp>
    </p:spTree>
    <p:extLst>
      <p:ext uri="{BB962C8B-B14F-4D97-AF65-F5344CB8AC3E}">
        <p14:creationId xmlns:p14="http://schemas.microsoft.com/office/powerpoint/2010/main" val="2226486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Here is our emergency call part; if the user is in some emergency, the customer can use the button on our app to have an emergency call. And our app will share the user’s current location, record, and health information with the emergency department. Also, our app can connect with the user’s phone or smartwatch; for example, the latest iPhone has </a:t>
            </a:r>
            <a:r>
              <a:rPr lang="en-US" altLang="zh-CN" b="1">
                <a:solidFill>
                  <a:srgbClr val="0E101A"/>
                </a:solidFill>
                <a:effectLst/>
              </a:rPr>
              <a:t>Crash Detection; if</a:t>
            </a:r>
            <a:r>
              <a:rPr lang="en-US" altLang="zh-CN"/>
              <a:t> iPhone detects that the user is in a heavy crash situation, it will ask if you need any help or if the user didn’t respond in 20 seconds and was able to help the user to connect with an emergency, send the current location. </a:t>
            </a:r>
            <a:endParaRPr lang="en-US" b="0"/>
          </a:p>
        </p:txBody>
      </p:sp>
      <p:sp>
        <p:nvSpPr>
          <p:cNvPr id="4" name="Slide Number Placeholder 3"/>
          <p:cNvSpPr>
            <a:spLocks noGrp="1"/>
          </p:cNvSpPr>
          <p:nvPr>
            <p:ph type="sldNum" sz="quarter" idx="5"/>
          </p:nvPr>
        </p:nvSpPr>
        <p:spPr/>
        <p:txBody>
          <a:bodyPr/>
          <a:lstStyle/>
          <a:p>
            <a:fld id="{4306F89E-A44F-4A95-86B4-0773EE0E2159}" type="slidenum">
              <a:rPr lang="en-US" smtClean="0"/>
              <a:t>14</a:t>
            </a:fld>
            <a:endParaRPr lang="en-US"/>
          </a:p>
        </p:txBody>
      </p:sp>
    </p:spTree>
    <p:extLst>
      <p:ext uri="{BB962C8B-B14F-4D97-AF65-F5344CB8AC3E}">
        <p14:creationId xmlns:p14="http://schemas.microsoft.com/office/powerpoint/2010/main" val="970781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8BB5-7808-28CB-59C3-4DC16C061A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A96EB8-D492-2A57-2EF6-5C8D829AEF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567AB1-7E72-0A53-6FA7-ED4763A54EAE}"/>
              </a:ext>
            </a:extLst>
          </p:cNvPr>
          <p:cNvSpPr>
            <a:spLocks noGrp="1"/>
          </p:cNvSpPr>
          <p:nvPr>
            <p:ph type="dt" sz="half" idx="10"/>
          </p:nvPr>
        </p:nvSpPr>
        <p:spPr/>
        <p:txBody>
          <a:bodyPr/>
          <a:lstStyle/>
          <a:p>
            <a:fld id="{4DEA4A9A-8599-48FC-A684-7D612DFB4231}" type="datetimeFigureOut">
              <a:rPr lang="en-US" smtClean="0"/>
              <a:t>6/6/2023</a:t>
            </a:fld>
            <a:endParaRPr lang="en-US"/>
          </a:p>
        </p:txBody>
      </p:sp>
      <p:sp>
        <p:nvSpPr>
          <p:cNvPr id="5" name="Footer Placeholder 4">
            <a:extLst>
              <a:ext uri="{FF2B5EF4-FFF2-40B4-BE49-F238E27FC236}">
                <a16:creationId xmlns:a16="http://schemas.microsoft.com/office/drawing/2014/main" id="{8CEE6C07-C443-968E-89B1-33128D7A35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87D762-CF3C-92BA-F4DE-DEBB259A51AB}"/>
              </a:ext>
            </a:extLst>
          </p:cNvPr>
          <p:cNvSpPr>
            <a:spLocks noGrp="1"/>
          </p:cNvSpPr>
          <p:nvPr>
            <p:ph type="sldNum" sz="quarter" idx="12"/>
          </p:nvPr>
        </p:nvSpPr>
        <p:spPr/>
        <p:txBody>
          <a:bodyPr/>
          <a:lstStyle/>
          <a:p>
            <a:fld id="{3EAFCCC6-926B-4D11-98F8-80B7C990C2D3}" type="slidenum">
              <a:rPr lang="en-US" smtClean="0"/>
              <a:t>‹#›</a:t>
            </a:fld>
            <a:endParaRPr lang="en-US"/>
          </a:p>
        </p:txBody>
      </p:sp>
    </p:spTree>
    <p:extLst>
      <p:ext uri="{BB962C8B-B14F-4D97-AF65-F5344CB8AC3E}">
        <p14:creationId xmlns:p14="http://schemas.microsoft.com/office/powerpoint/2010/main" val="1558361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ABC0C-C97A-7812-4528-AE5C3413EC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5D14DC5-D257-4515-8013-1B23F7934B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90E504-7C21-4421-BA7D-C6B60771C967}"/>
              </a:ext>
            </a:extLst>
          </p:cNvPr>
          <p:cNvSpPr>
            <a:spLocks noGrp="1"/>
          </p:cNvSpPr>
          <p:nvPr>
            <p:ph type="dt" sz="half" idx="10"/>
          </p:nvPr>
        </p:nvSpPr>
        <p:spPr/>
        <p:txBody>
          <a:bodyPr/>
          <a:lstStyle/>
          <a:p>
            <a:fld id="{4DEA4A9A-8599-48FC-A684-7D612DFB4231}" type="datetimeFigureOut">
              <a:rPr lang="en-US" smtClean="0"/>
              <a:t>6/6/2023</a:t>
            </a:fld>
            <a:endParaRPr lang="en-US"/>
          </a:p>
        </p:txBody>
      </p:sp>
      <p:sp>
        <p:nvSpPr>
          <p:cNvPr id="5" name="Footer Placeholder 4">
            <a:extLst>
              <a:ext uri="{FF2B5EF4-FFF2-40B4-BE49-F238E27FC236}">
                <a16:creationId xmlns:a16="http://schemas.microsoft.com/office/drawing/2014/main" id="{38EFD0C3-B2A6-9726-7C6F-E177EB9023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AAAD19-3171-B40D-A461-C54B076EF9BD}"/>
              </a:ext>
            </a:extLst>
          </p:cNvPr>
          <p:cNvSpPr>
            <a:spLocks noGrp="1"/>
          </p:cNvSpPr>
          <p:nvPr>
            <p:ph type="sldNum" sz="quarter" idx="12"/>
          </p:nvPr>
        </p:nvSpPr>
        <p:spPr/>
        <p:txBody>
          <a:bodyPr/>
          <a:lstStyle/>
          <a:p>
            <a:fld id="{3EAFCCC6-926B-4D11-98F8-80B7C990C2D3}" type="slidenum">
              <a:rPr lang="en-US" smtClean="0"/>
              <a:t>‹#›</a:t>
            </a:fld>
            <a:endParaRPr lang="en-US"/>
          </a:p>
        </p:txBody>
      </p:sp>
    </p:spTree>
    <p:extLst>
      <p:ext uri="{BB962C8B-B14F-4D97-AF65-F5344CB8AC3E}">
        <p14:creationId xmlns:p14="http://schemas.microsoft.com/office/powerpoint/2010/main" val="1989916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70ED54-DF2E-22F0-E7C2-5C61974CD8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F95793-F4F5-D850-0E29-D04195D172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CB098E-8205-FC18-2BE2-C092585A1EB3}"/>
              </a:ext>
            </a:extLst>
          </p:cNvPr>
          <p:cNvSpPr>
            <a:spLocks noGrp="1"/>
          </p:cNvSpPr>
          <p:nvPr>
            <p:ph type="dt" sz="half" idx="10"/>
          </p:nvPr>
        </p:nvSpPr>
        <p:spPr/>
        <p:txBody>
          <a:bodyPr/>
          <a:lstStyle/>
          <a:p>
            <a:fld id="{4DEA4A9A-8599-48FC-A684-7D612DFB4231}" type="datetimeFigureOut">
              <a:rPr lang="en-US" smtClean="0"/>
              <a:t>6/6/2023</a:t>
            </a:fld>
            <a:endParaRPr lang="en-US"/>
          </a:p>
        </p:txBody>
      </p:sp>
      <p:sp>
        <p:nvSpPr>
          <p:cNvPr id="5" name="Footer Placeholder 4">
            <a:extLst>
              <a:ext uri="{FF2B5EF4-FFF2-40B4-BE49-F238E27FC236}">
                <a16:creationId xmlns:a16="http://schemas.microsoft.com/office/drawing/2014/main" id="{BEFE195C-4D5F-AB34-C008-4FA1F8063F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39F5C7-431F-5C0F-01FD-279A53D370DF}"/>
              </a:ext>
            </a:extLst>
          </p:cNvPr>
          <p:cNvSpPr>
            <a:spLocks noGrp="1"/>
          </p:cNvSpPr>
          <p:nvPr>
            <p:ph type="sldNum" sz="quarter" idx="12"/>
          </p:nvPr>
        </p:nvSpPr>
        <p:spPr/>
        <p:txBody>
          <a:bodyPr/>
          <a:lstStyle/>
          <a:p>
            <a:fld id="{3EAFCCC6-926B-4D11-98F8-80B7C990C2D3}" type="slidenum">
              <a:rPr lang="en-US" smtClean="0"/>
              <a:t>‹#›</a:t>
            </a:fld>
            <a:endParaRPr lang="en-US"/>
          </a:p>
        </p:txBody>
      </p:sp>
    </p:spTree>
    <p:extLst>
      <p:ext uri="{BB962C8B-B14F-4D97-AF65-F5344CB8AC3E}">
        <p14:creationId xmlns:p14="http://schemas.microsoft.com/office/powerpoint/2010/main" val="3165103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046E-71B5-D265-8749-C5DC287EF1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260501-26F0-891E-43DC-F671A04270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AEF6E6-7C96-8B8E-7F12-229944502BEC}"/>
              </a:ext>
            </a:extLst>
          </p:cNvPr>
          <p:cNvSpPr>
            <a:spLocks noGrp="1"/>
          </p:cNvSpPr>
          <p:nvPr>
            <p:ph type="dt" sz="half" idx="10"/>
          </p:nvPr>
        </p:nvSpPr>
        <p:spPr/>
        <p:txBody>
          <a:bodyPr/>
          <a:lstStyle/>
          <a:p>
            <a:fld id="{4DEA4A9A-8599-48FC-A684-7D612DFB4231}" type="datetimeFigureOut">
              <a:rPr lang="en-US" smtClean="0"/>
              <a:t>6/6/2023</a:t>
            </a:fld>
            <a:endParaRPr lang="en-US"/>
          </a:p>
        </p:txBody>
      </p:sp>
      <p:sp>
        <p:nvSpPr>
          <p:cNvPr id="5" name="Footer Placeholder 4">
            <a:extLst>
              <a:ext uri="{FF2B5EF4-FFF2-40B4-BE49-F238E27FC236}">
                <a16:creationId xmlns:a16="http://schemas.microsoft.com/office/drawing/2014/main" id="{B812EA43-4BA5-3797-8110-C2B9772F0C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CC0F8E-3250-F2EC-B149-605935F05008}"/>
              </a:ext>
            </a:extLst>
          </p:cNvPr>
          <p:cNvSpPr>
            <a:spLocks noGrp="1"/>
          </p:cNvSpPr>
          <p:nvPr>
            <p:ph type="sldNum" sz="quarter" idx="12"/>
          </p:nvPr>
        </p:nvSpPr>
        <p:spPr/>
        <p:txBody>
          <a:bodyPr/>
          <a:lstStyle/>
          <a:p>
            <a:fld id="{3EAFCCC6-926B-4D11-98F8-80B7C990C2D3}" type="slidenum">
              <a:rPr lang="en-US" smtClean="0"/>
              <a:t>‹#›</a:t>
            </a:fld>
            <a:endParaRPr lang="en-US"/>
          </a:p>
        </p:txBody>
      </p:sp>
    </p:spTree>
    <p:extLst>
      <p:ext uri="{BB962C8B-B14F-4D97-AF65-F5344CB8AC3E}">
        <p14:creationId xmlns:p14="http://schemas.microsoft.com/office/powerpoint/2010/main" val="1231289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EB01F-5AFD-FCD3-AA33-73FD43328A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2ED142C-A486-99F5-F1E3-5EC69241A1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CE8096-9AC1-0C72-FDB5-6E564860C3F7}"/>
              </a:ext>
            </a:extLst>
          </p:cNvPr>
          <p:cNvSpPr>
            <a:spLocks noGrp="1"/>
          </p:cNvSpPr>
          <p:nvPr>
            <p:ph type="dt" sz="half" idx="10"/>
          </p:nvPr>
        </p:nvSpPr>
        <p:spPr/>
        <p:txBody>
          <a:bodyPr/>
          <a:lstStyle/>
          <a:p>
            <a:fld id="{4DEA4A9A-8599-48FC-A684-7D612DFB4231}" type="datetimeFigureOut">
              <a:rPr lang="en-US" smtClean="0"/>
              <a:t>6/6/2023</a:t>
            </a:fld>
            <a:endParaRPr lang="en-US"/>
          </a:p>
        </p:txBody>
      </p:sp>
      <p:sp>
        <p:nvSpPr>
          <p:cNvPr id="5" name="Footer Placeholder 4">
            <a:extLst>
              <a:ext uri="{FF2B5EF4-FFF2-40B4-BE49-F238E27FC236}">
                <a16:creationId xmlns:a16="http://schemas.microsoft.com/office/drawing/2014/main" id="{F7448EED-819A-D695-FAB5-D4F52E4D9E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E563CC-2086-8D10-DF75-45E672F16D5F}"/>
              </a:ext>
            </a:extLst>
          </p:cNvPr>
          <p:cNvSpPr>
            <a:spLocks noGrp="1"/>
          </p:cNvSpPr>
          <p:nvPr>
            <p:ph type="sldNum" sz="quarter" idx="12"/>
          </p:nvPr>
        </p:nvSpPr>
        <p:spPr/>
        <p:txBody>
          <a:bodyPr/>
          <a:lstStyle/>
          <a:p>
            <a:fld id="{3EAFCCC6-926B-4D11-98F8-80B7C990C2D3}" type="slidenum">
              <a:rPr lang="en-US" smtClean="0"/>
              <a:t>‹#›</a:t>
            </a:fld>
            <a:endParaRPr lang="en-US"/>
          </a:p>
        </p:txBody>
      </p:sp>
    </p:spTree>
    <p:extLst>
      <p:ext uri="{BB962C8B-B14F-4D97-AF65-F5344CB8AC3E}">
        <p14:creationId xmlns:p14="http://schemas.microsoft.com/office/powerpoint/2010/main" val="2449518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FD15B-F062-E8E4-9EAB-2473EE5CD9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AB89DD-713F-73B2-9B08-5A87829791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7D9DAA-E4CB-9B7E-3CC2-C921182C96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27CA70-96AF-A175-4DC0-3FB2219ACE1C}"/>
              </a:ext>
            </a:extLst>
          </p:cNvPr>
          <p:cNvSpPr>
            <a:spLocks noGrp="1"/>
          </p:cNvSpPr>
          <p:nvPr>
            <p:ph type="dt" sz="half" idx="10"/>
          </p:nvPr>
        </p:nvSpPr>
        <p:spPr/>
        <p:txBody>
          <a:bodyPr/>
          <a:lstStyle/>
          <a:p>
            <a:fld id="{4DEA4A9A-8599-48FC-A684-7D612DFB4231}" type="datetimeFigureOut">
              <a:rPr lang="en-US" smtClean="0"/>
              <a:t>6/6/2023</a:t>
            </a:fld>
            <a:endParaRPr lang="en-US"/>
          </a:p>
        </p:txBody>
      </p:sp>
      <p:sp>
        <p:nvSpPr>
          <p:cNvPr id="6" name="Footer Placeholder 5">
            <a:extLst>
              <a:ext uri="{FF2B5EF4-FFF2-40B4-BE49-F238E27FC236}">
                <a16:creationId xmlns:a16="http://schemas.microsoft.com/office/drawing/2014/main" id="{9AA46E64-093C-2CD2-B271-A6A9305E9C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DEA323-B3AC-5BD2-43AF-BA9D0602FC7B}"/>
              </a:ext>
            </a:extLst>
          </p:cNvPr>
          <p:cNvSpPr>
            <a:spLocks noGrp="1"/>
          </p:cNvSpPr>
          <p:nvPr>
            <p:ph type="sldNum" sz="quarter" idx="12"/>
          </p:nvPr>
        </p:nvSpPr>
        <p:spPr/>
        <p:txBody>
          <a:bodyPr/>
          <a:lstStyle/>
          <a:p>
            <a:fld id="{3EAFCCC6-926B-4D11-98F8-80B7C990C2D3}" type="slidenum">
              <a:rPr lang="en-US" smtClean="0"/>
              <a:t>‹#›</a:t>
            </a:fld>
            <a:endParaRPr lang="en-US"/>
          </a:p>
        </p:txBody>
      </p:sp>
    </p:spTree>
    <p:extLst>
      <p:ext uri="{BB962C8B-B14F-4D97-AF65-F5344CB8AC3E}">
        <p14:creationId xmlns:p14="http://schemas.microsoft.com/office/powerpoint/2010/main" val="3150507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10648-AED7-A365-E324-8627FE279D3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976DFCC-8F47-E13B-48D8-490CC59EAC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56504A-EAAD-B36D-C40A-C9D5E393C5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DE89E81-6C45-1F97-12FE-97C02A4334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1FF7B8-4110-AF74-99AD-0006E64C5A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5FB3CD3-84A4-8884-03D8-A6F3FEFC3C6E}"/>
              </a:ext>
            </a:extLst>
          </p:cNvPr>
          <p:cNvSpPr>
            <a:spLocks noGrp="1"/>
          </p:cNvSpPr>
          <p:nvPr>
            <p:ph type="dt" sz="half" idx="10"/>
          </p:nvPr>
        </p:nvSpPr>
        <p:spPr/>
        <p:txBody>
          <a:bodyPr/>
          <a:lstStyle/>
          <a:p>
            <a:fld id="{4DEA4A9A-8599-48FC-A684-7D612DFB4231}" type="datetimeFigureOut">
              <a:rPr lang="en-US" smtClean="0"/>
              <a:t>6/6/2023</a:t>
            </a:fld>
            <a:endParaRPr lang="en-US"/>
          </a:p>
        </p:txBody>
      </p:sp>
      <p:sp>
        <p:nvSpPr>
          <p:cNvPr id="8" name="Footer Placeholder 7">
            <a:extLst>
              <a:ext uri="{FF2B5EF4-FFF2-40B4-BE49-F238E27FC236}">
                <a16:creationId xmlns:a16="http://schemas.microsoft.com/office/drawing/2014/main" id="{9B5D03C8-8EEC-F25F-4075-DED56102D62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A26B9A4-315F-D89C-D729-DF1034A03139}"/>
              </a:ext>
            </a:extLst>
          </p:cNvPr>
          <p:cNvSpPr>
            <a:spLocks noGrp="1"/>
          </p:cNvSpPr>
          <p:nvPr>
            <p:ph type="sldNum" sz="quarter" idx="12"/>
          </p:nvPr>
        </p:nvSpPr>
        <p:spPr/>
        <p:txBody>
          <a:bodyPr/>
          <a:lstStyle/>
          <a:p>
            <a:fld id="{3EAFCCC6-926B-4D11-98F8-80B7C990C2D3}" type="slidenum">
              <a:rPr lang="en-US" smtClean="0"/>
              <a:t>‹#›</a:t>
            </a:fld>
            <a:endParaRPr lang="en-US"/>
          </a:p>
        </p:txBody>
      </p:sp>
    </p:spTree>
    <p:extLst>
      <p:ext uri="{BB962C8B-B14F-4D97-AF65-F5344CB8AC3E}">
        <p14:creationId xmlns:p14="http://schemas.microsoft.com/office/powerpoint/2010/main" val="2255379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A3B88-15D4-50E5-2D28-67EBE3306DF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1F7D78D-860C-86E6-369C-8B69D2831B3D}"/>
              </a:ext>
            </a:extLst>
          </p:cNvPr>
          <p:cNvSpPr>
            <a:spLocks noGrp="1"/>
          </p:cNvSpPr>
          <p:nvPr>
            <p:ph type="dt" sz="half" idx="10"/>
          </p:nvPr>
        </p:nvSpPr>
        <p:spPr/>
        <p:txBody>
          <a:bodyPr/>
          <a:lstStyle/>
          <a:p>
            <a:fld id="{4DEA4A9A-8599-48FC-A684-7D612DFB4231}" type="datetimeFigureOut">
              <a:rPr lang="en-US" smtClean="0"/>
              <a:t>6/6/2023</a:t>
            </a:fld>
            <a:endParaRPr lang="en-US"/>
          </a:p>
        </p:txBody>
      </p:sp>
      <p:sp>
        <p:nvSpPr>
          <p:cNvPr id="4" name="Footer Placeholder 3">
            <a:extLst>
              <a:ext uri="{FF2B5EF4-FFF2-40B4-BE49-F238E27FC236}">
                <a16:creationId xmlns:a16="http://schemas.microsoft.com/office/drawing/2014/main" id="{24590D6F-A8EC-F129-71A8-FD67720DFBB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013EAF0-EE4A-47B3-8325-8F4123A0CFBC}"/>
              </a:ext>
            </a:extLst>
          </p:cNvPr>
          <p:cNvSpPr>
            <a:spLocks noGrp="1"/>
          </p:cNvSpPr>
          <p:nvPr>
            <p:ph type="sldNum" sz="quarter" idx="12"/>
          </p:nvPr>
        </p:nvSpPr>
        <p:spPr/>
        <p:txBody>
          <a:bodyPr/>
          <a:lstStyle/>
          <a:p>
            <a:fld id="{3EAFCCC6-926B-4D11-98F8-80B7C990C2D3}" type="slidenum">
              <a:rPr lang="en-US" smtClean="0"/>
              <a:t>‹#›</a:t>
            </a:fld>
            <a:endParaRPr lang="en-US"/>
          </a:p>
        </p:txBody>
      </p:sp>
    </p:spTree>
    <p:extLst>
      <p:ext uri="{BB962C8B-B14F-4D97-AF65-F5344CB8AC3E}">
        <p14:creationId xmlns:p14="http://schemas.microsoft.com/office/powerpoint/2010/main" val="1363098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B40D0B-DB51-B6E2-5257-5BAF1BDD596E}"/>
              </a:ext>
            </a:extLst>
          </p:cNvPr>
          <p:cNvSpPr>
            <a:spLocks noGrp="1"/>
          </p:cNvSpPr>
          <p:nvPr>
            <p:ph type="dt" sz="half" idx="10"/>
          </p:nvPr>
        </p:nvSpPr>
        <p:spPr/>
        <p:txBody>
          <a:bodyPr/>
          <a:lstStyle/>
          <a:p>
            <a:fld id="{4DEA4A9A-8599-48FC-A684-7D612DFB4231}" type="datetimeFigureOut">
              <a:rPr lang="en-US" smtClean="0"/>
              <a:t>6/6/2023</a:t>
            </a:fld>
            <a:endParaRPr lang="en-US"/>
          </a:p>
        </p:txBody>
      </p:sp>
      <p:sp>
        <p:nvSpPr>
          <p:cNvPr id="3" name="Footer Placeholder 2">
            <a:extLst>
              <a:ext uri="{FF2B5EF4-FFF2-40B4-BE49-F238E27FC236}">
                <a16:creationId xmlns:a16="http://schemas.microsoft.com/office/drawing/2014/main" id="{18F56711-B3E8-F602-C45A-FD8A6665C1F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647996-974E-0F8A-5BA0-C5CB785A1AFA}"/>
              </a:ext>
            </a:extLst>
          </p:cNvPr>
          <p:cNvSpPr>
            <a:spLocks noGrp="1"/>
          </p:cNvSpPr>
          <p:nvPr>
            <p:ph type="sldNum" sz="quarter" idx="12"/>
          </p:nvPr>
        </p:nvSpPr>
        <p:spPr/>
        <p:txBody>
          <a:bodyPr/>
          <a:lstStyle/>
          <a:p>
            <a:fld id="{3EAFCCC6-926B-4D11-98F8-80B7C990C2D3}" type="slidenum">
              <a:rPr lang="en-US" smtClean="0"/>
              <a:t>‹#›</a:t>
            </a:fld>
            <a:endParaRPr lang="en-US"/>
          </a:p>
        </p:txBody>
      </p:sp>
    </p:spTree>
    <p:extLst>
      <p:ext uri="{BB962C8B-B14F-4D97-AF65-F5344CB8AC3E}">
        <p14:creationId xmlns:p14="http://schemas.microsoft.com/office/powerpoint/2010/main" val="3566505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B43DC-B705-513D-B890-CFA7E31C09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5A5E47-6147-410A-9AA6-3E14BAA08D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E175252-A0D4-D72C-6F82-0279955DB4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AF2625-D857-BB44-2750-B942F83BB57E}"/>
              </a:ext>
            </a:extLst>
          </p:cNvPr>
          <p:cNvSpPr>
            <a:spLocks noGrp="1"/>
          </p:cNvSpPr>
          <p:nvPr>
            <p:ph type="dt" sz="half" idx="10"/>
          </p:nvPr>
        </p:nvSpPr>
        <p:spPr/>
        <p:txBody>
          <a:bodyPr/>
          <a:lstStyle/>
          <a:p>
            <a:fld id="{4DEA4A9A-8599-48FC-A684-7D612DFB4231}" type="datetimeFigureOut">
              <a:rPr lang="en-US" smtClean="0"/>
              <a:t>6/6/2023</a:t>
            </a:fld>
            <a:endParaRPr lang="en-US"/>
          </a:p>
        </p:txBody>
      </p:sp>
      <p:sp>
        <p:nvSpPr>
          <p:cNvPr id="6" name="Footer Placeholder 5">
            <a:extLst>
              <a:ext uri="{FF2B5EF4-FFF2-40B4-BE49-F238E27FC236}">
                <a16:creationId xmlns:a16="http://schemas.microsoft.com/office/drawing/2014/main" id="{E7122829-1C42-C11D-32B3-7E6E201C02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9AE70D-BABC-BAB3-34CD-8C1132518359}"/>
              </a:ext>
            </a:extLst>
          </p:cNvPr>
          <p:cNvSpPr>
            <a:spLocks noGrp="1"/>
          </p:cNvSpPr>
          <p:nvPr>
            <p:ph type="sldNum" sz="quarter" idx="12"/>
          </p:nvPr>
        </p:nvSpPr>
        <p:spPr/>
        <p:txBody>
          <a:bodyPr/>
          <a:lstStyle/>
          <a:p>
            <a:fld id="{3EAFCCC6-926B-4D11-98F8-80B7C990C2D3}" type="slidenum">
              <a:rPr lang="en-US" smtClean="0"/>
              <a:t>‹#›</a:t>
            </a:fld>
            <a:endParaRPr lang="en-US"/>
          </a:p>
        </p:txBody>
      </p:sp>
    </p:spTree>
    <p:extLst>
      <p:ext uri="{BB962C8B-B14F-4D97-AF65-F5344CB8AC3E}">
        <p14:creationId xmlns:p14="http://schemas.microsoft.com/office/powerpoint/2010/main" val="668113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F13F8-F63E-8D67-4D23-3C93B00ABA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FC30B1B-0277-3538-30F7-0BC7DCB6F9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E133F6B-3E92-8D38-A8DB-A8D58CFC3B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D048D-06B7-DF24-AF5F-BA5912C82C27}"/>
              </a:ext>
            </a:extLst>
          </p:cNvPr>
          <p:cNvSpPr>
            <a:spLocks noGrp="1"/>
          </p:cNvSpPr>
          <p:nvPr>
            <p:ph type="dt" sz="half" idx="10"/>
          </p:nvPr>
        </p:nvSpPr>
        <p:spPr/>
        <p:txBody>
          <a:bodyPr/>
          <a:lstStyle/>
          <a:p>
            <a:fld id="{4DEA4A9A-8599-48FC-A684-7D612DFB4231}" type="datetimeFigureOut">
              <a:rPr lang="en-US" smtClean="0"/>
              <a:t>6/6/2023</a:t>
            </a:fld>
            <a:endParaRPr lang="en-US"/>
          </a:p>
        </p:txBody>
      </p:sp>
      <p:sp>
        <p:nvSpPr>
          <p:cNvPr id="6" name="Footer Placeholder 5">
            <a:extLst>
              <a:ext uri="{FF2B5EF4-FFF2-40B4-BE49-F238E27FC236}">
                <a16:creationId xmlns:a16="http://schemas.microsoft.com/office/drawing/2014/main" id="{DC3559D5-5B33-5784-A4CC-F1BE30A2F9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A4158A-A6E1-BCC0-F971-6D699EAAA34F}"/>
              </a:ext>
            </a:extLst>
          </p:cNvPr>
          <p:cNvSpPr>
            <a:spLocks noGrp="1"/>
          </p:cNvSpPr>
          <p:nvPr>
            <p:ph type="sldNum" sz="quarter" idx="12"/>
          </p:nvPr>
        </p:nvSpPr>
        <p:spPr/>
        <p:txBody>
          <a:bodyPr/>
          <a:lstStyle/>
          <a:p>
            <a:fld id="{3EAFCCC6-926B-4D11-98F8-80B7C990C2D3}" type="slidenum">
              <a:rPr lang="en-US" smtClean="0"/>
              <a:t>‹#›</a:t>
            </a:fld>
            <a:endParaRPr lang="en-US"/>
          </a:p>
        </p:txBody>
      </p:sp>
    </p:spTree>
    <p:extLst>
      <p:ext uri="{BB962C8B-B14F-4D97-AF65-F5344CB8AC3E}">
        <p14:creationId xmlns:p14="http://schemas.microsoft.com/office/powerpoint/2010/main" val="1787148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A4C77A-074C-2FAD-38BF-3A8C447A0E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E1D6B5E-0D07-23FD-8F73-48C7F17199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756122-6418-DC14-6100-6E920A194C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EA4A9A-8599-48FC-A684-7D612DFB4231}" type="datetimeFigureOut">
              <a:rPr lang="en-US" smtClean="0"/>
              <a:t>6/6/2023</a:t>
            </a:fld>
            <a:endParaRPr lang="en-US"/>
          </a:p>
        </p:txBody>
      </p:sp>
      <p:sp>
        <p:nvSpPr>
          <p:cNvPr id="5" name="Footer Placeholder 4">
            <a:extLst>
              <a:ext uri="{FF2B5EF4-FFF2-40B4-BE49-F238E27FC236}">
                <a16:creationId xmlns:a16="http://schemas.microsoft.com/office/drawing/2014/main" id="{8DDAA91A-3575-0F4E-DFF4-48BA9F6F00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2AEB2EE-5F01-D5F3-DB05-ADC9B88F06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AFCCC6-926B-4D11-98F8-80B7C990C2D3}" type="slidenum">
              <a:rPr lang="en-US" smtClean="0"/>
              <a:t>‹#›</a:t>
            </a:fld>
            <a:endParaRPr lang="en-US"/>
          </a:p>
        </p:txBody>
      </p:sp>
    </p:spTree>
    <p:extLst>
      <p:ext uri="{BB962C8B-B14F-4D97-AF65-F5344CB8AC3E}">
        <p14:creationId xmlns:p14="http://schemas.microsoft.com/office/powerpoint/2010/main" val="37087344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eg"/></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38.png"/><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8" Type="http://schemas.openxmlformats.org/officeDocument/2006/relationships/hyperlink" Target="https://marvelapp.com/prototype/e5g82i8" TargetMode="External"/><Relationship Id="rId3" Type="http://schemas.openxmlformats.org/officeDocument/2006/relationships/image" Target="../media/image55.jpeg"/><Relationship Id="rId7" Type="http://schemas.openxmlformats.org/officeDocument/2006/relationships/image" Target="../media/image5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38.png"/><Relationship Id="rId4" Type="http://schemas.openxmlformats.org/officeDocument/2006/relationships/image" Target="../media/image56.png"/></Relationships>
</file>

<file path=ppt/slides/_rels/slide1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of an electromagnetic radiation">
            <a:extLst>
              <a:ext uri="{FF2B5EF4-FFF2-40B4-BE49-F238E27FC236}">
                <a16:creationId xmlns:a16="http://schemas.microsoft.com/office/drawing/2014/main" id="{1AC1A420-E6D9-9F7B-8E19-FA7113CE2DAF}"/>
              </a:ext>
            </a:extLst>
          </p:cNvPr>
          <p:cNvPicPr>
            <a:picLocks noChangeAspect="1"/>
          </p:cNvPicPr>
          <p:nvPr/>
        </p:nvPicPr>
        <p:blipFill rotWithShape="1">
          <a:blip r:embed="rId2"/>
          <a:srcRect t="9588" b="6457"/>
          <a:stretch/>
        </p:blipFill>
        <p:spPr>
          <a:xfrm>
            <a:off x="1" y="1"/>
            <a:ext cx="12192000" cy="6857999"/>
          </a:xfrm>
          <a:prstGeom prst="rect">
            <a:avLst/>
          </a:prstGeom>
        </p:spPr>
      </p:pic>
      <p:sp useBgFill="1">
        <p:nvSpPr>
          <p:cNvPr id="44" name="Freeform: Shape 43">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899" y="609600"/>
            <a:ext cx="5372101"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3198616-BC22-A6E3-11F2-7540C94BB32A}"/>
              </a:ext>
            </a:extLst>
          </p:cNvPr>
          <p:cNvSpPr>
            <a:spLocks noGrp="1"/>
          </p:cNvSpPr>
          <p:nvPr>
            <p:ph type="ctrTitle"/>
          </p:nvPr>
        </p:nvSpPr>
        <p:spPr>
          <a:xfrm>
            <a:off x="1037809" y="1071350"/>
            <a:ext cx="4775162" cy="1339382"/>
          </a:xfrm>
        </p:spPr>
        <p:txBody>
          <a:bodyPr vert="horz" lIns="91440" tIns="45720" rIns="91440" bIns="45720" rtlCol="0" anchor="ctr">
            <a:normAutofit/>
          </a:bodyPr>
          <a:lstStyle/>
          <a:p>
            <a:br>
              <a:rPr lang="en-US" sz="3600">
                <a:ln w="22225">
                  <a:solidFill>
                    <a:srgbClr val="FFFFFF"/>
                  </a:solidFill>
                </a:ln>
              </a:rPr>
            </a:br>
            <a:endParaRPr lang="en-US" sz="3600">
              <a:ln w="22225">
                <a:solidFill>
                  <a:srgbClr val="FFFFFF"/>
                </a:solidFill>
              </a:ln>
            </a:endParaRPr>
          </a:p>
        </p:txBody>
      </p:sp>
      <p:sp>
        <p:nvSpPr>
          <p:cNvPr id="46"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64666" y="399531"/>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D96C1099-5A9C-8FCB-25E8-CF4922874F48}"/>
              </a:ext>
            </a:extLst>
          </p:cNvPr>
          <p:cNvSpPr>
            <a:spLocks noGrp="1"/>
          </p:cNvSpPr>
          <p:nvPr>
            <p:ph type="subTitle" idx="1"/>
          </p:nvPr>
        </p:nvSpPr>
        <p:spPr>
          <a:xfrm>
            <a:off x="1189318" y="2547257"/>
            <a:ext cx="4819201" cy="3109740"/>
          </a:xfrm>
        </p:spPr>
        <p:txBody>
          <a:bodyPr vert="horz" lIns="91440" tIns="45720" rIns="91440" bIns="45720" rtlCol="0" anchor="ctr">
            <a:normAutofit/>
          </a:bodyPr>
          <a:lstStyle/>
          <a:p>
            <a:pPr algn="l"/>
            <a:endParaRPr lang="en-US" sz="2000" dirty="0"/>
          </a:p>
          <a:p>
            <a:pPr algn="l"/>
            <a:r>
              <a:rPr lang="en-US" sz="2000" dirty="0"/>
              <a:t>Presented By - </a:t>
            </a:r>
          </a:p>
          <a:p>
            <a:pPr algn="l"/>
            <a:r>
              <a:rPr lang="en-US" sz="2000" b="1" u="sng" dirty="0"/>
              <a:t>Group 11</a:t>
            </a:r>
          </a:p>
          <a:p>
            <a:pPr algn="l"/>
            <a:r>
              <a:rPr lang="en-US" sz="1600" dirty="0"/>
              <a:t>Avinash Vishala Nagaraja – Project manager/ Team Led </a:t>
            </a:r>
          </a:p>
          <a:p>
            <a:pPr algn="l"/>
            <a:r>
              <a:rPr lang="en-US" sz="1600" dirty="0"/>
              <a:t>Abhishek Verma </a:t>
            </a:r>
            <a:endParaRPr lang="en-US" sz="1600" dirty="0">
              <a:cs typeface="Calibri"/>
            </a:endParaRPr>
          </a:p>
          <a:p>
            <a:pPr algn="l"/>
            <a:r>
              <a:rPr lang="en-US" sz="1600" dirty="0"/>
              <a:t>Shubham Tiwari</a:t>
            </a:r>
            <a:endParaRPr lang="en-US" sz="1600" dirty="0">
              <a:cs typeface="Calibri"/>
            </a:endParaRPr>
          </a:p>
          <a:p>
            <a:pPr algn="l"/>
            <a:r>
              <a:rPr lang="en-US" sz="1600" dirty="0" err="1"/>
              <a:t>Vedang</a:t>
            </a:r>
            <a:r>
              <a:rPr lang="en-US" sz="1600" dirty="0"/>
              <a:t> Thakur</a:t>
            </a:r>
            <a:endParaRPr lang="en-US" sz="1600" dirty="0">
              <a:cs typeface="Calibri"/>
            </a:endParaRPr>
          </a:p>
          <a:p>
            <a:pPr algn="l"/>
            <a:r>
              <a:rPr lang="en-US" sz="1600" dirty="0" err="1"/>
              <a:t>Tengyang</a:t>
            </a:r>
            <a:r>
              <a:rPr lang="en-US" sz="1600" dirty="0"/>
              <a:t> Wen</a:t>
            </a:r>
            <a:endParaRPr lang="en-US" sz="1600" dirty="0">
              <a:cs typeface="Calibri"/>
            </a:endParaRPr>
          </a:p>
          <a:p>
            <a:pPr indent="-228600" algn="l">
              <a:buFont typeface="Arial" panose="020B0604020202020204" pitchFamily="34" charset="0"/>
              <a:buChar char="•"/>
            </a:pPr>
            <a:endParaRPr lang="en-US" sz="2000" dirty="0"/>
          </a:p>
        </p:txBody>
      </p:sp>
      <p:pic>
        <p:nvPicPr>
          <p:cNvPr id="6" name="Picture 5" descr="Shape, arrow&#10;&#10;Description automatically generated">
            <a:extLst>
              <a:ext uri="{FF2B5EF4-FFF2-40B4-BE49-F238E27FC236}">
                <a16:creationId xmlns:a16="http://schemas.microsoft.com/office/drawing/2014/main" id="{D6D03589-B523-9E33-8F9E-9C723844C6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924" y="953696"/>
            <a:ext cx="1287048" cy="1457036"/>
          </a:xfrm>
          <a:prstGeom prst="rect">
            <a:avLst/>
          </a:prstGeom>
        </p:spPr>
      </p:pic>
      <p:pic>
        <p:nvPicPr>
          <p:cNvPr id="8" name="Picture 7" descr="Logo, company name&#10;&#10;Description automatically generated">
            <a:extLst>
              <a:ext uri="{FF2B5EF4-FFF2-40B4-BE49-F238E27FC236}">
                <a16:creationId xmlns:a16="http://schemas.microsoft.com/office/drawing/2014/main" id="{9EBCE6D2-3419-473A-4FF5-B633DA23E0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4737" y="909823"/>
            <a:ext cx="1905000" cy="1905000"/>
          </a:xfrm>
          <a:prstGeom prst="rect">
            <a:avLst/>
          </a:prstGeom>
        </p:spPr>
      </p:pic>
      <p:pic>
        <p:nvPicPr>
          <p:cNvPr id="7" name="Picture 6" descr="A person wearing glasses&#10;&#10;Description automatically generated with low confidence">
            <a:extLst>
              <a:ext uri="{FF2B5EF4-FFF2-40B4-BE49-F238E27FC236}">
                <a16:creationId xmlns:a16="http://schemas.microsoft.com/office/drawing/2014/main" id="{1605012C-4DBA-2622-55F0-BBF346CAB3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0434" y="399531"/>
            <a:ext cx="1735948" cy="2313767"/>
          </a:xfrm>
          <a:prstGeom prst="ellipse">
            <a:avLst/>
          </a:prstGeom>
          <a:ln>
            <a:noFill/>
          </a:ln>
          <a:effectLst>
            <a:softEdge rad="112500"/>
          </a:effectLst>
        </p:spPr>
      </p:pic>
      <p:pic>
        <p:nvPicPr>
          <p:cNvPr id="10" name="Picture 9" descr="A person in a suit and tie&#10;&#10;Description automatically generated with medium confidence">
            <a:extLst>
              <a:ext uri="{FF2B5EF4-FFF2-40B4-BE49-F238E27FC236}">
                <a16:creationId xmlns:a16="http://schemas.microsoft.com/office/drawing/2014/main" id="{C7882664-08B4-9036-121A-014077C123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60704" y="3251070"/>
            <a:ext cx="1503452" cy="2255179"/>
          </a:xfrm>
          <a:prstGeom prst="ellipse">
            <a:avLst/>
          </a:prstGeom>
          <a:ln>
            <a:noFill/>
          </a:ln>
          <a:effectLst>
            <a:softEdge rad="112500"/>
          </a:effectLst>
        </p:spPr>
      </p:pic>
      <p:pic>
        <p:nvPicPr>
          <p:cNvPr id="12" name="Picture 11" descr="A person with a beard&#10;&#10;Description automatically generated with low confidence">
            <a:extLst>
              <a:ext uri="{FF2B5EF4-FFF2-40B4-BE49-F238E27FC236}">
                <a16:creationId xmlns:a16="http://schemas.microsoft.com/office/drawing/2014/main" id="{B2857722-71B5-B47F-22A9-EEC5FC0857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42992" y="537773"/>
            <a:ext cx="1675464" cy="2153589"/>
          </a:xfrm>
          <a:prstGeom prst="ellipse">
            <a:avLst/>
          </a:prstGeom>
          <a:ln>
            <a:noFill/>
          </a:ln>
          <a:effectLst>
            <a:softEdge rad="112500"/>
          </a:effectLst>
        </p:spPr>
      </p:pic>
      <p:pic>
        <p:nvPicPr>
          <p:cNvPr id="14" name="Picture 13" descr="A person wearing glasses and a suit&#10;&#10;Description automatically generated with medium confidence">
            <a:extLst>
              <a:ext uri="{FF2B5EF4-FFF2-40B4-BE49-F238E27FC236}">
                <a16:creationId xmlns:a16="http://schemas.microsoft.com/office/drawing/2014/main" id="{9BA8BC45-5EE8-A6F4-F50F-4C7F64B494C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83975" y="3174136"/>
            <a:ext cx="1518034" cy="2278098"/>
          </a:xfrm>
          <a:prstGeom prst="ellipse">
            <a:avLst/>
          </a:prstGeom>
          <a:ln>
            <a:noFill/>
          </a:ln>
          <a:effectLst>
            <a:softEdge rad="112500"/>
          </a:effectLst>
        </p:spPr>
      </p:pic>
      <p:pic>
        <p:nvPicPr>
          <p:cNvPr id="16" name="Picture 15" descr="A picture containing car, outdoor, sky, person&#10;&#10;Description automatically generated">
            <a:extLst>
              <a:ext uri="{FF2B5EF4-FFF2-40B4-BE49-F238E27FC236}">
                <a16:creationId xmlns:a16="http://schemas.microsoft.com/office/drawing/2014/main" id="{45B38A39-0D44-9FF1-5174-9B62EA4C87B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76524" y="537773"/>
            <a:ext cx="2035906" cy="2277050"/>
          </a:xfrm>
          <a:prstGeom prst="ellipse">
            <a:avLst/>
          </a:prstGeom>
          <a:ln>
            <a:noFill/>
          </a:ln>
          <a:effectLst>
            <a:softEdge rad="112500"/>
          </a:effectLst>
        </p:spPr>
      </p:pic>
    </p:spTree>
    <p:extLst>
      <p:ext uri="{BB962C8B-B14F-4D97-AF65-F5344CB8AC3E}">
        <p14:creationId xmlns:p14="http://schemas.microsoft.com/office/powerpoint/2010/main" val="518298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gnifying glass and question mark">
            <a:extLst>
              <a:ext uri="{FF2B5EF4-FFF2-40B4-BE49-F238E27FC236}">
                <a16:creationId xmlns:a16="http://schemas.microsoft.com/office/drawing/2014/main" id="{1D19CB52-E36E-68FB-E93B-F0449A1081B3}"/>
              </a:ext>
            </a:extLst>
          </p:cNvPr>
          <p:cNvPicPr>
            <a:picLocks noChangeAspect="1"/>
          </p:cNvPicPr>
          <p:nvPr/>
        </p:nvPicPr>
        <p:blipFill rotWithShape="1">
          <a:blip r:embed="rId2"/>
          <a:srcRect/>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E441BA-B5D9-F465-3A86-5F5589EF7EBF}"/>
              </a:ext>
            </a:extLst>
          </p:cNvPr>
          <p:cNvSpPr>
            <a:spLocks noGrp="1"/>
          </p:cNvSpPr>
          <p:nvPr>
            <p:ph type="title"/>
          </p:nvPr>
        </p:nvSpPr>
        <p:spPr>
          <a:xfrm>
            <a:off x="1097280" y="325550"/>
            <a:ext cx="10058400" cy="699686"/>
          </a:xfrm>
          <a:effectLst>
            <a:outerShdw blurRad="50800" dist="38100" dir="2700000" algn="tl" rotWithShape="0">
              <a:prstClr val="black">
                <a:alpha val="40000"/>
              </a:prstClr>
            </a:outerShdw>
          </a:effectLst>
        </p:spPr>
        <p:txBody>
          <a:bodyPr vert="horz" lIns="91440" tIns="45720" rIns="91440" bIns="45720" rtlCol="0" anchor="b">
            <a:normAutofit fontScale="90000"/>
          </a:bodyPr>
          <a:lstStyle/>
          <a:p>
            <a:pPr algn="ctr"/>
            <a:r>
              <a:rPr lang="en-US" sz="5200">
                <a:solidFill>
                  <a:srgbClr val="FFFFFF"/>
                </a:solidFill>
              </a:rPr>
              <a:t>Find Hospital</a:t>
            </a:r>
          </a:p>
        </p:txBody>
      </p:sp>
      <p:grpSp>
        <p:nvGrpSpPr>
          <p:cNvPr id="6" name="Group 5">
            <a:extLst>
              <a:ext uri="{FF2B5EF4-FFF2-40B4-BE49-F238E27FC236}">
                <a16:creationId xmlns:a16="http://schemas.microsoft.com/office/drawing/2014/main" id="{E5CE6651-3BBC-C5DE-C7AA-CB9DF806C076}"/>
              </a:ext>
            </a:extLst>
          </p:cNvPr>
          <p:cNvGrpSpPr/>
          <p:nvPr/>
        </p:nvGrpSpPr>
        <p:grpSpPr>
          <a:xfrm>
            <a:off x="938811" y="577402"/>
            <a:ext cx="2970940" cy="5747657"/>
            <a:chOff x="938811" y="577402"/>
            <a:chExt cx="2970940" cy="5747657"/>
          </a:xfrm>
        </p:grpSpPr>
        <p:pic>
          <p:nvPicPr>
            <p:cNvPr id="3" name="图片 3" descr="背景图案&#10;&#10;已自动生成说明">
              <a:extLst>
                <a:ext uri="{FF2B5EF4-FFF2-40B4-BE49-F238E27FC236}">
                  <a16:creationId xmlns:a16="http://schemas.microsoft.com/office/drawing/2014/main" id="{B1EDB2F7-E043-8850-BDD2-2F6042B03205}"/>
                </a:ext>
              </a:extLst>
            </p:cNvPr>
            <p:cNvPicPr>
              <a:picLocks noChangeAspect="1"/>
            </p:cNvPicPr>
            <p:nvPr/>
          </p:nvPicPr>
          <p:blipFill>
            <a:blip r:embed="rId3"/>
            <a:stretch>
              <a:fillRect/>
            </a:stretch>
          </p:blipFill>
          <p:spPr>
            <a:xfrm>
              <a:off x="1265009" y="1371600"/>
              <a:ext cx="2314123" cy="4114800"/>
            </a:xfrm>
            <a:prstGeom prst="rect">
              <a:avLst/>
            </a:prstGeom>
          </p:spPr>
        </p:pic>
        <p:pic>
          <p:nvPicPr>
            <p:cNvPr id="10" name="图片 11" descr="电子产品的屏幕&#10;&#10;已自动生成说明">
              <a:extLst>
                <a:ext uri="{FF2B5EF4-FFF2-40B4-BE49-F238E27FC236}">
                  <a16:creationId xmlns:a16="http://schemas.microsoft.com/office/drawing/2014/main" id="{D88CB7CB-63EF-9ECA-B27B-8E4DD008E9CD}"/>
                </a:ext>
              </a:extLst>
            </p:cNvPr>
            <p:cNvPicPr>
              <a:picLocks noChangeAspect="1"/>
            </p:cNvPicPr>
            <p:nvPr/>
          </p:nvPicPr>
          <p:blipFill>
            <a:blip r:embed="rId4"/>
            <a:stretch>
              <a:fillRect/>
            </a:stretch>
          </p:blipFill>
          <p:spPr>
            <a:xfrm>
              <a:off x="938811" y="577402"/>
              <a:ext cx="2970940" cy="5747657"/>
            </a:xfrm>
            <a:prstGeom prst="rect">
              <a:avLst/>
            </a:prstGeom>
          </p:spPr>
        </p:pic>
      </p:grpSp>
      <p:grpSp>
        <p:nvGrpSpPr>
          <p:cNvPr id="7" name="Group 6">
            <a:extLst>
              <a:ext uri="{FF2B5EF4-FFF2-40B4-BE49-F238E27FC236}">
                <a16:creationId xmlns:a16="http://schemas.microsoft.com/office/drawing/2014/main" id="{EBEBC515-6A3B-8982-0245-D24594D20006}"/>
              </a:ext>
            </a:extLst>
          </p:cNvPr>
          <p:cNvGrpSpPr/>
          <p:nvPr/>
        </p:nvGrpSpPr>
        <p:grpSpPr>
          <a:xfrm>
            <a:off x="7897851" y="555171"/>
            <a:ext cx="2970940" cy="5747657"/>
            <a:chOff x="7897851" y="555171"/>
            <a:chExt cx="2970940" cy="5747657"/>
          </a:xfrm>
        </p:grpSpPr>
        <p:pic>
          <p:nvPicPr>
            <p:cNvPr id="4" name="图片 5" descr="日程表&#10;&#10;已自动生成说明">
              <a:extLst>
                <a:ext uri="{FF2B5EF4-FFF2-40B4-BE49-F238E27FC236}">
                  <a16:creationId xmlns:a16="http://schemas.microsoft.com/office/drawing/2014/main" id="{10150B19-66CD-953D-8414-6385AAB546D7}"/>
                </a:ext>
              </a:extLst>
            </p:cNvPr>
            <p:cNvPicPr>
              <a:picLocks noChangeAspect="1"/>
            </p:cNvPicPr>
            <p:nvPr/>
          </p:nvPicPr>
          <p:blipFill>
            <a:blip r:embed="rId5"/>
            <a:stretch>
              <a:fillRect/>
            </a:stretch>
          </p:blipFill>
          <p:spPr>
            <a:xfrm>
              <a:off x="8231867" y="1371600"/>
              <a:ext cx="2314123" cy="4114800"/>
            </a:xfrm>
            <a:prstGeom prst="rect">
              <a:avLst/>
            </a:prstGeom>
          </p:spPr>
        </p:pic>
        <p:pic>
          <p:nvPicPr>
            <p:cNvPr id="12" name="图片 11" descr="电子产品的屏幕&#10;&#10;已自动生成说明">
              <a:extLst>
                <a:ext uri="{FF2B5EF4-FFF2-40B4-BE49-F238E27FC236}">
                  <a16:creationId xmlns:a16="http://schemas.microsoft.com/office/drawing/2014/main" id="{C4C912C3-4AD3-2AC0-E010-4E8E2D036B0E}"/>
                </a:ext>
              </a:extLst>
            </p:cNvPr>
            <p:cNvPicPr>
              <a:picLocks noChangeAspect="1"/>
            </p:cNvPicPr>
            <p:nvPr/>
          </p:nvPicPr>
          <p:blipFill>
            <a:blip r:embed="rId4"/>
            <a:stretch>
              <a:fillRect/>
            </a:stretch>
          </p:blipFill>
          <p:spPr>
            <a:xfrm>
              <a:off x="7897851" y="555171"/>
              <a:ext cx="2970940" cy="5747657"/>
            </a:xfrm>
            <a:prstGeom prst="rect">
              <a:avLst/>
            </a:prstGeom>
          </p:spPr>
        </p:pic>
      </p:grpSp>
      <p:sp>
        <p:nvSpPr>
          <p:cNvPr id="8" name="TextBox 7">
            <a:extLst>
              <a:ext uri="{FF2B5EF4-FFF2-40B4-BE49-F238E27FC236}">
                <a16:creationId xmlns:a16="http://schemas.microsoft.com/office/drawing/2014/main" id="{28325A4B-B56F-3AB2-4D22-4F770EC24B0F}"/>
              </a:ext>
            </a:extLst>
          </p:cNvPr>
          <p:cNvSpPr txBox="1"/>
          <p:nvPr/>
        </p:nvSpPr>
        <p:spPr>
          <a:xfrm>
            <a:off x="1312975" y="6248716"/>
            <a:ext cx="2232342" cy="369332"/>
          </a:xfrm>
          <a:prstGeom prst="rect">
            <a:avLst/>
          </a:prstGeom>
          <a:noFill/>
        </p:spPr>
        <p:txBody>
          <a:bodyPr wrap="none" rtlCol="0">
            <a:spAutoFit/>
          </a:bodyPr>
          <a:lstStyle/>
          <a:p>
            <a:r>
              <a:rPr lang="en-US" b="1">
                <a:solidFill>
                  <a:schemeClr val="accent3">
                    <a:lumMod val="20000"/>
                    <a:lumOff val="80000"/>
                  </a:schemeClr>
                </a:solidFill>
              </a:rPr>
              <a:t>Find Nearest Hospital</a:t>
            </a:r>
          </a:p>
        </p:txBody>
      </p:sp>
      <p:sp>
        <p:nvSpPr>
          <p:cNvPr id="13" name="TextBox 12">
            <a:extLst>
              <a:ext uri="{FF2B5EF4-FFF2-40B4-BE49-F238E27FC236}">
                <a16:creationId xmlns:a16="http://schemas.microsoft.com/office/drawing/2014/main" id="{D756D0D0-7CAB-FB48-9267-2BC740AB3A01}"/>
              </a:ext>
            </a:extLst>
          </p:cNvPr>
          <p:cNvSpPr txBox="1"/>
          <p:nvPr/>
        </p:nvSpPr>
        <p:spPr>
          <a:xfrm>
            <a:off x="8422059" y="6248716"/>
            <a:ext cx="2117246" cy="369332"/>
          </a:xfrm>
          <a:prstGeom prst="rect">
            <a:avLst/>
          </a:prstGeom>
          <a:noFill/>
        </p:spPr>
        <p:txBody>
          <a:bodyPr wrap="none" rtlCol="0">
            <a:spAutoFit/>
          </a:bodyPr>
          <a:lstStyle/>
          <a:p>
            <a:r>
              <a:rPr lang="en-US" b="1">
                <a:solidFill>
                  <a:schemeClr val="accent3">
                    <a:lumMod val="20000"/>
                    <a:lumOff val="80000"/>
                  </a:schemeClr>
                </a:solidFill>
              </a:rPr>
              <a:t>Navigate to Hospital</a:t>
            </a:r>
          </a:p>
        </p:txBody>
      </p:sp>
    </p:spTree>
    <p:extLst>
      <p:ext uri="{BB962C8B-B14F-4D97-AF65-F5344CB8AC3E}">
        <p14:creationId xmlns:p14="http://schemas.microsoft.com/office/powerpoint/2010/main" val="792276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esk with stethoscope and computer keyboard">
            <a:extLst>
              <a:ext uri="{FF2B5EF4-FFF2-40B4-BE49-F238E27FC236}">
                <a16:creationId xmlns:a16="http://schemas.microsoft.com/office/drawing/2014/main" id="{27B3CAAC-558A-4F09-A20B-C520CB1EB4A1}"/>
              </a:ext>
            </a:extLst>
          </p:cNvPr>
          <p:cNvPicPr>
            <a:picLocks noChangeAspect="1"/>
          </p:cNvPicPr>
          <p:nvPr/>
        </p:nvPicPr>
        <p:blipFill rotWithShape="1">
          <a:blip r:embed="rId2"/>
          <a:srcRect l="5884" r="-1" b="-1"/>
          <a:stretch/>
        </p:blipFill>
        <p:spPr>
          <a:xfrm>
            <a:off x="1" y="10"/>
            <a:ext cx="9669642" cy="6857990"/>
          </a:xfrm>
          <a:prstGeom prst="rect">
            <a:avLst/>
          </a:prstGeom>
        </p:spPr>
      </p:pic>
      <p:sp>
        <p:nvSpPr>
          <p:cNvPr id="27" name="Rectangle 1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49BD8383-25DB-4790-AF2B-3A411072F38F}"/>
              </a:ext>
            </a:extLst>
          </p:cNvPr>
          <p:cNvSpPr>
            <a:spLocks noGrp="1"/>
          </p:cNvSpPr>
          <p:nvPr>
            <p:ph type="title"/>
          </p:nvPr>
        </p:nvSpPr>
        <p:spPr>
          <a:xfrm>
            <a:off x="8479417" y="-321123"/>
            <a:ext cx="3822189" cy="1899912"/>
          </a:xfrm>
        </p:spPr>
        <p:txBody>
          <a:bodyPr vert="horz" lIns="91440" tIns="45720" rIns="91440" bIns="45720" rtlCol="0" anchor="ctr">
            <a:normAutofit/>
          </a:bodyPr>
          <a:lstStyle/>
          <a:p>
            <a:r>
              <a:rPr lang="en-US" sz="4000" b="1"/>
              <a:t>Medical Records</a:t>
            </a:r>
          </a:p>
        </p:txBody>
      </p:sp>
      <p:sp>
        <p:nvSpPr>
          <p:cNvPr id="5" name="TextBox 4">
            <a:extLst>
              <a:ext uri="{FF2B5EF4-FFF2-40B4-BE49-F238E27FC236}">
                <a16:creationId xmlns:a16="http://schemas.microsoft.com/office/drawing/2014/main" id="{87792BAA-AF31-8889-0FB4-19B2149D7F29}"/>
              </a:ext>
            </a:extLst>
          </p:cNvPr>
          <p:cNvSpPr txBox="1"/>
          <p:nvPr/>
        </p:nvSpPr>
        <p:spPr>
          <a:xfrm>
            <a:off x="8825927" y="3082123"/>
            <a:ext cx="3293171" cy="1231126"/>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b="1"/>
              <a:t>Transfer Medical History</a:t>
            </a:r>
          </a:p>
          <a:p>
            <a:pPr marL="285750" indent="-228600">
              <a:lnSpc>
                <a:spcPct val="90000"/>
              </a:lnSpc>
              <a:spcAft>
                <a:spcPts val="600"/>
              </a:spcAft>
              <a:buFont typeface="Arial" panose="020B0604020202020204" pitchFamily="34" charset="0"/>
              <a:buChar char="•"/>
            </a:pPr>
            <a:r>
              <a:rPr lang="en-US" sz="2000" b="1"/>
              <a:t>Scan Paper based records</a:t>
            </a:r>
          </a:p>
          <a:p>
            <a:pPr marL="285750" indent="-228600">
              <a:lnSpc>
                <a:spcPct val="90000"/>
              </a:lnSpc>
              <a:spcAft>
                <a:spcPts val="600"/>
              </a:spcAft>
              <a:buFont typeface="Arial" panose="020B0604020202020204" pitchFamily="34" charset="0"/>
              <a:buChar char="•"/>
            </a:pPr>
            <a:r>
              <a:rPr lang="en-US" sz="2000" b="1"/>
              <a:t>View Reports</a:t>
            </a:r>
          </a:p>
        </p:txBody>
      </p:sp>
      <p:grpSp>
        <p:nvGrpSpPr>
          <p:cNvPr id="19" name="Group 18">
            <a:extLst>
              <a:ext uri="{FF2B5EF4-FFF2-40B4-BE49-F238E27FC236}">
                <a16:creationId xmlns:a16="http://schemas.microsoft.com/office/drawing/2014/main" id="{7E7703EF-8CA5-845E-1FC1-1D8058A04C88}"/>
              </a:ext>
            </a:extLst>
          </p:cNvPr>
          <p:cNvGrpSpPr/>
          <p:nvPr/>
        </p:nvGrpSpPr>
        <p:grpSpPr>
          <a:xfrm>
            <a:off x="281153" y="843924"/>
            <a:ext cx="2970940" cy="5747657"/>
            <a:chOff x="408132" y="550188"/>
            <a:chExt cx="2970940" cy="5747657"/>
          </a:xfrm>
        </p:grpSpPr>
        <p:pic>
          <p:nvPicPr>
            <p:cNvPr id="21" name="图片 6">
              <a:extLst>
                <a:ext uri="{FF2B5EF4-FFF2-40B4-BE49-F238E27FC236}">
                  <a16:creationId xmlns:a16="http://schemas.microsoft.com/office/drawing/2014/main" id="{C99EFFC9-2ECE-A99E-38B0-9ACF0C4697D5}"/>
                </a:ext>
              </a:extLst>
            </p:cNvPr>
            <p:cNvPicPr>
              <a:picLocks noChangeAspect="1"/>
            </p:cNvPicPr>
            <p:nvPr/>
          </p:nvPicPr>
          <p:blipFill>
            <a:blip r:embed="rId3"/>
            <a:stretch>
              <a:fillRect/>
            </a:stretch>
          </p:blipFill>
          <p:spPr>
            <a:xfrm>
              <a:off x="734331" y="1371600"/>
              <a:ext cx="2314123" cy="4114800"/>
            </a:xfrm>
            <a:prstGeom prst="rect">
              <a:avLst/>
            </a:prstGeom>
          </p:spPr>
        </p:pic>
        <p:pic>
          <p:nvPicPr>
            <p:cNvPr id="23" name="图片 11" descr="电子产品的屏幕&#10;&#10;已自动生成说明">
              <a:extLst>
                <a:ext uri="{FF2B5EF4-FFF2-40B4-BE49-F238E27FC236}">
                  <a16:creationId xmlns:a16="http://schemas.microsoft.com/office/drawing/2014/main" id="{364DFF2C-745A-61E7-727B-8D6025EA5ED3}"/>
                </a:ext>
              </a:extLst>
            </p:cNvPr>
            <p:cNvPicPr>
              <a:picLocks noChangeAspect="1"/>
            </p:cNvPicPr>
            <p:nvPr/>
          </p:nvPicPr>
          <p:blipFill>
            <a:blip r:embed="rId4"/>
            <a:stretch>
              <a:fillRect/>
            </a:stretch>
          </p:blipFill>
          <p:spPr>
            <a:xfrm>
              <a:off x="408132" y="550188"/>
              <a:ext cx="2970940" cy="5747657"/>
            </a:xfrm>
            <a:prstGeom prst="rect">
              <a:avLst/>
            </a:prstGeom>
          </p:spPr>
        </p:pic>
      </p:grpSp>
      <p:grpSp>
        <p:nvGrpSpPr>
          <p:cNvPr id="25" name="Group 24">
            <a:extLst>
              <a:ext uri="{FF2B5EF4-FFF2-40B4-BE49-F238E27FC236}">
                <a16:creationId xmlns:a16="http://schemas.microsoft.com/office/drawing/2014/main" id="{6085F728-B185-CFD4-4C68-A14500F4DA25}"/>
              </a:ext>
            </a:extLst>
          </p:cNvPr>
          <p:cNvGrpSpPr/>
          <p:nvPr/>
        </p:nvGrpSpPr>
        <p:grpSpPr>
          <a:xfrm>
            <a:off x="3135595" y="803793"/>
            <a:ext cx="2970940" cy="5747657"/>
            <a:chOff x="4612740" y="917581"/>
            <a:chExt cx="2970940" cy="5747657"/>
          </a:xfrm>
        </p:grpSpPr>
        <p:pic>
          <p:nvPicPr>
            <p:cNvPr id="28" name="图片 5" descr="文本, 表格&#10;&#10;已自动生成说明">
              <a:extLst>
                <a:ext uri="{FF2B5EF4-FFF2-40B4-BE49-F238E27FC236}">
                  <a16:creationId xmlns:a16="http://schemas.microsoft.com/office/drawing/2014/main" id="{CDBD4C9D-BD6B-8786-0654-32FB30F46DBC}"/>
                </a:ext>
              </a:extLst>
            </p:cNvPr>
            <p:cNvPicPr>
              <a:picLocks noChangeAspect="1"/>
            </p:cNvPicPr>
            <p:nvPr/>
          </p:nvPicPr>
          <p:blipFill>
            <a:blip r:embed="rId5"/>
            <a:stretch>
              <a:fillRect/>
            </a:stretch>
          </p:blipFill>
          <p:spPr>
            <a:xfrm>
              <a:off x="4938938" y="1711779"/>
              <a:ext cx="2314123" cy="4114800"/>
            </a:xfrm>
            <a:prstGeom prst="rect">
              <a:avLst/>
            </a:prstGeom>
          </p:spPr>
        </p:pic>
        <p:pic>
          <p:nvPicPr>
            <p:cNvPr id="29" name="图片 11" descr="电子产品的屏幕&#10;&#10;已自动生成说明">
              <a:extLst>
                <a:ext uri="{FF2B5EF4-FFF2-40B4-BE49-F238E27FC236}">
                  <a16:creationId xmlns:a16="http://schemas.microsoft.com/office/drawing/2014/main" id="{5F5E3520-90AC-2CE7-F4BD-8EBF97B4004D}"/>
                </a:ext>
              </a:extLst>
            </p:cNvPr>
            <p:cNvPicPr>
              <a:picLocks noChangeAspect="1"/>
            </p:cNvPicPr>
            <p:nvPr/>
          </p:nvPicPr>
          <p:blipFill>
            <a:blip r:embed="rId4"/>
            <a:stretch>
              <a:fillRect/>
            </a:stretch>
          </p:blipFill>
          <p:spPr>
            <a:xfrm>
              <a:off x="4612740" y="917581"/>
              <a:ext cx="2970940" cy="5747657"/>
            </a:xfrm>
            <a:prstGeom prst="rect">
              <a:avLst/>
            </a:prstGeom>
          </p:spPr>
        </p:pic>
      </p:grpSp>
      <p:grpSp>
        <p:nvGrpSpPr>
          <p:cNvPr id="30" name="Group 29">
            <a:extLst>
              <a:ext uri="{FF2B5EF4-FFF2-40B4-BE49-F238E27FC236}">
                <a16:creationId xmlns:a16="http://schemas.microsoft.com/office/drawing/2014/main" id="{A59511E4-C50B-A188-57FE-9226F9653216}"/>
              </a:ext>
            </a:extLst>
          </p:cNvPr>
          <p:cNvGrpSpPr/>
          <p:nvPr/>
        </p:nvGrpSpPr>
        <p:grpSpPr>
          <a:xfrm>
            <a:off x="5927889" y="823858"/>
            <a:ext cx="2970940" cy="5747657"/>
            <a:chOff x="6096000" y="555171"/>
            <a:chExt cx="2970940" cy="5747657"/>
          </a:xfrm>
        </p:grpSpPr>
        <p:pic>
          <p:nvPicPr>
            <p:cNvPr id="31" name="Picture 30">
              <a:extLst>
                <a:ext uri="{FF2B5EF4-FFF2-40B4-BE49-F238E27FC236}">
                  <a16:creationId xmlns:a16="http://schemas.microsoft.com/office/drawing/2014/main" id="{5AA82F6A-B1ED-602C-5C19-C74580B0AFA5}"/>
                </a:ext>
              </a:extLst>
            </p:cNvPr>
            <p:cNvPicPr>
              <a:picLocks noChangeAspect="1"/>
            </p:cNvPicPr>
            <p:nvPr/>
          </p:nvPicPr>
          <p:blipFill>
            <a:blip r:embed="rId6"/>
            <a:stretch>
              <a:fillRect/>
            </a:stretch>
          </p:blipFill>
          <p:spPr>
            <a:xfrm>
              <a:off x="6439202" y="1310102"/>
              <a:ext cx="2284536" cy="4130116"/>
            </a:xfrm>
            <a:prstGeom prst="rect">
              <a:avLst/>
            </a:prstGeom>
          </p:spPr>
        </p:pic>
        <p:pic>
          <p:nvPicPr>
            <p:cNvPr id="32" name="图片 11" descr="电子产品的屏幕&#10;&#10;已自动生成说明">
              <a:extLst>
                <a:ext uri="{FF2B5EF4-FFF2-40B4-BE49-F238E27FC236}">
                  <a16:creationId xmlns:a16="http://schemas.microsoft.com/office/drawing/2014/main" id="{87BE1187-FA14-4053-C45C-EC98533EAE99}"/>
                </a:ext>
              </a:extLst>
            </p:cNvPr>
            <p:cNvPicPr>
              <a:picLocks noChangeAspect="1"/>
            </p:cNvPicPr>
            <p:nvPr/>
          </p:nvPicPr>
          <p:blipFill>
            <a:blip r:embed="rId4"/>
            <a:stretch>
              <a:fillRect/>
            </a:stretch>
          </p:blipFill>
          <p:spPr>
            <a:xfrm>
              <a:off x="6096000" y="555171"/>
              <a:ext cx="2970940" cy="5747657"/>
            </a:xfrm>
            <a:prstGeom prst="rect">
              <a:avLst/>
            </a:prstGeom>
          </p:spPr>
        </p:pic>
      </p:grpSp>
    </p:spTree>
    <p:extLst>
      <p:ext uri="{BB962C8B-B14F-4D97-AF65-F5344CB8AC3E}">
        <p14:creationId xmlns:p14="http://schemas.microsoft.com/office/powerpoint/2010/main" val="3260600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unopened pill packets">
            <a:extLst>
              <a:ext uri="{FF2B5EF4-FFF2-40B4-BE49-F238E27FC236}">
                <a16:creationId xmlns:a16="http://schemas.microsoft.com/office/drawing/2014/main" id="{3612B1CB-B65B-3166-63CC-7F4D7D0D71EB}"/>
              </a:ext>
            </a:extLst>
          </p:cNvPr>
          <p:cNvPicPr>
            <a:picLocks noChangeAspect="1"/>
          </p:cNvPicPr>
          <p:nvPr/>
        </p:nvPicPr>
        <p:blipFill rotWithShape="1">
          <a:blip r:embed="rId2"/>
          <a:srcRect t="3260" b="11189"/>
          <a:stretch/>
        </p:blipFill>
        <p:spPr>
          <a:xfrm>
            <a:off x="1"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6044CC-44B5-3C2B-1F23-32F922927C6B}"/>
              </a:ext>
            </a:extLst>
          </p:cNvPr>
          <p:cNvSpPr>
            <a:spLocks noGrp="1"/>
          </p:cNvSpPr>
          <p:nvPr>
            <p:ph type="title"/>
          </p:nvPr>
        </p:nvSpPr>
        <p:spPr>
          <a:xfrm>
            <a:off x="1219745" y="107836"/>
            <a:ext cx="10058400" cy="893650"/>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Prescriptions Planner</a:t>
            </a:r>
          </a:p>
        </p:txBody>
      </p:sp>
      <p:grpSp>
        <p:nvGrpSpPr>
          <p:cNvPr id="13" name="Group 12">
            <a:extLst>
              <a:ext uri="{FF2B5EF4-FFF2-40B4-BE49-F238E27FC236}">
                <a16:creationId xmlns:a16="http://schemas.microsoft.com/office/drawing/2014/main" id="{7808C83C-69EB-D2C2-FCED-0F4DF37FEC45}"/>
              </a:ext>
            </a:extLst>
          </p:cNvPr>
          <p:cNvGrpSpPr/>
          <p:nvPr/>
        </p:nvGrpSpPr>
        <p:grpSpPr>
          <a:xfrm>
            <a:off x="796372" y="1002507"/>
            <a:ext cx="2970940" cy="5747657"/>
            <a:chOff x="8629157" y="712704"/>
            <a:chExt cx="2970940" cy="5747657"/>
          </a:xfrm>
        </p:grpSpPr>
        <p:pic>
          <p:nvPicPr>
            <p:cNvPr id="3" name="图片 3" descr="图形用户界面, 应用程序&#10;&#10;已自动生成说明">
              <a:extLst>
                <a:ext uri="{FF2B5EF4-FFF2-40B4-BE49-F238E27FC236}">
                  <a16:creationId xmlns:a16="http://schemas.microsoft.com/office/drawing/2014/main" id="{7A6396F9-B37A-05C8-A6A0-8F9BD0CA5442}"/>
                </a:ext>
              </a:extLst>
            </p:cNvPr>
            <p:cNvPicPr>
              <a:picLocks noChangeAspect="1"/>
            </p:cNvPicPr>
            <p:nvPr/>
          </p:nvPicPr>
          <p:blipFill>
            <a:blip r:embed="rId3"/>
            <a:stretch>
              <a:fillRect/>
            </a:stretch>
          </p:blipFill>
          <p:spPr>
            <a:xfrm>
              <a:off x="8966652" y="1480457"/>
              <a:ext cx="2314123" cy="4114800"/>
            </a:xfrm>
            <a:prstGeom prst="rect">
              <a:avLst/>
            </a:prstGeom>
          </p:spPr>
        </p:pic>
        <p:pic>
          <p:nvPicPr>
            <p:cNvPr id="14" name="图片 11" descr="电子产品的屏幕&#10;&#10;已自动生成说明">
              <a:extLst>
                <a:ext uri="{FF2B5EF4-FFF2-40B4-BE49-F238E27FC236}">
                  <a16:creationId xmlns:a16="http://schemas.microsoft.com/office/drawing/2014/main" id="{949E9EE6-D671-D3F4-88BD-E2199929BC1C}"/>
                </a:ext>
              </a:extLst>
            </p:cNvPr>
            <p:cNvPicPr>
              <a:picLocks noChangeAspect="1"/>
            </p:cNvPicPr>
            <p:nvPr/>
          </p:nvPicPr>
          <p:blipFill>
            <a:blip r:embed="rId4"/>
            <a:stretch>
              <a:fillRect/>
            </a:stretch>
          </p:blipFill>
          <p:spPr>
            <a:xfrm>
              <a:off x="8629157" y="712704"/>
              <a:ext cx="2970940" cy="5747657"/>
            </a:xfrm>
            <a:prstGeom prst="rect">
              <a:avLst/>
            </a:prstGeom>
          </p:spPr>
        </p:pic>
      </p:grpSp>
      <p:sp>
        <p:nvSpPr>
          <p:cNvPr id="4" name="TextBox 3">
            <a:extLst>
              <a:ext uri="{FF2B5EF4-FFF2-40B4-BE49-F238E27FC236}">
                <a16:creationId xmlns:a16="http://schemas.microsoft.com/office/drawing/2014/main" id="{CAE0F558-7423-264D-51E8-5D19108B3B0F}"/>
              </a:ext>
            </a:extLst>
          </p:cNvPr>
          <p:cNvSpPr txBox="1"/>
          <p:nvPr/>
        </p:nvSpPr>
        <p:spPr>
          <a:xfrm>
            <a:off x="4207068" y="2608913"/>
            <a:ext cx="5074092" cy="1015663"/>
          </a:xfrm>
          <a:prstGeom prst="rect">
            <a:avLst/>
          </a:prstGeom>
          <a:noFill/>
        </p:spPr>
        <p:txBody>
          <a:bodyPr wrap="square" rtlCol="0">
            <a:spAutoFit/>
          </a:bodyPr>
          <a:lstStyle/>
          <a:p>
            <a:pPr marL="285750" indent="-285750">
              <a:buFont typeface="Arial" panose="020B0604020202020204" pitchFamily="34" charset="0"/>
              <a:buChar char="•"/>
            </a:pPr>
            <a:r>
              <a:rPr lang="en-US" sz="2000" b="1">
                <a:solidFill>
                  <a:schemeClr val="bg1"/>
                </a:solidFill>
              </a:rPr>
              <a:t>Notification Alerts.</a:t>
            </a:r>
          </a:p>
          <a:p>
            <a:pPr marL="285750" indent="-285750">
              <a:buFont typeface="Arial" panose="020B0604020202020204" pitchFamily="34" charset="0"/>
              <a:buChar char="•"/>
            </a:pPr>
            <a:r>
              <a:rPr lang="en-US" sz="2000" b="1">
                <a:solidFill>
                  <a:schemeClr val="bg1"/>
                </a:solidFill>
              </a:rPr>
              <a:t>Cumulates prescriptions of doctors.</a:t>
            </a:r>
          </a:p>
          <a:p>
            <a:pPr marL="285750" indent="-285750">
              <a:buFont typeface="Arial" panose="020B0604020202020204" pitchFamily="34" charset="0"/>
              <a:buChar char="•"/>
            </a:pPr>
            <a:r>
              <a:rPr lang="en-US" sz="2000" b="1">
                <a:solidFill>
                  <a:schemeClr val="bg1"/>
                </a:solidFill>
              </a:rPr>
              <a:t>Option to add/drop reminders.</a:t>
            </a:r>
          </a:p>
        </p:txBody>
      </p:sp>
    </p:spTree>
    <p:extLst>
      <p:ext uri="{BB962C8B-B14F-4D97-AF65-F5344CB8AC3E}">
        <p14:creationId xmlns:p14="http://schemas.microsoft.com/office/powerpoint/2010/main" val="3776224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8F58EDD9-0685-44E6-9B72-108BB10E1A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group of vegetables on a blue surface&#10;&#10;Description automatically generated with medium confidence">
            <a:extLst>
              <a:ext uri="{FF2B5EF4-FFF2-40B4-BE49-F238E27FC236}">
                <a16:creationId xmlns:a16="http://schemas.microsoft.com/office/drawing/2014/main" id="{A42814FC-9596-BA53-0F21-ED88993956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283"/>
            <a:ext cx="12188951" cy="6853717"/>
          </a:xfrm>
          <a:prstGeom prst="rect">
            <a:avLst/>
          </a:prstGeom>
          <a:effectLst>
            <a:outerShdw blurRad="50800" dist="38100" dir="5400000" algn="t" rotWithShape="0">
              <a:prstClr val="black">
                <a:alpha val="40000"/>
              </a:prstClr>
            </a:outerShdw>
          </a:effectLst>
        </p:spPr>
      </p:pic>
      <p:grpSp>
        <p:nvGrpSpPr>
          <p:cNvPr id="6" name="Group 5">
            <a:extLst>
              <a:ext uri="{FF2B5EF4-FFF2-40B4-BE49-F238E27FC236}">
                <a16:creationId xmlns:a16="http://schemas.microsoft.com/office/drawing/2014/main" id="{48F27064-CC85-4F7E-B9E4-B9C32A6B193C}"/>
              </a:ext>
            </a:extLst>
          </p:cNvPr>
          <p:cNvGrpSpPr/>
          <p:nvPr/>
        </p:nvGrpSpPr>
        <p:grpSpPr>
          <a:xfrm>
            <a:off x="2774391" y="827338"/>
            <a:ext cx="2970940" cy="5747657"/>
            <a:chOff x="2207755" y="845096"/>
            <a:chExt cx="2970940" cy="5747657"/>
          </a:xfrm>
        </p:grpSpPr>
        <p:pic>
          <p:nvPicPr>
            <p:cNvPr id="3" name="图片 3" descr="图形用户界面, 应用程序&#10;&#10;已自动生成说明">
              <a:extLst>
                <a:ext uri="{FF2B5EF4-FFF2-40B4-BE49-F238E27FC236}">
                  <a16:creationId xmlns:a16="http://schemas.microsoft.com/office/drawing/2014/main" id="{EC3F62E8-1746-1B6A-EE8D-13CE95040975}"/>
                </a:ext>
              </a:extLst>
            </p:cNvPr>
            <p:cNvPicPr>
              <a:picLocks noChangeAspect="1"/>
            </p:cNvPicPr>
            <p:nvPr/>
          </p:nvPicPr>
          <p:blipFill>
            <a:blip r:embed="rId4"/>
            <a:stretch>
              <a:fillRect/>
            </a:stretch>
          </p:blipFill>
          <p:spPr>
            <a:xfrm>
              <a:off x="2536163" y="1652646"/>
              <a:ext cx="2314123" cy="4114800"/>
            </a:xfrm>
            <a:prstGeom prst="rect">
              <a:avLst/>
            </a:prstGeom>
          </p:spPr>
        </p:pic>
        <p:pic>
          <p:nvPicPr>
            <p:cNvPr id="5" name="图片 11" descr="电子产品的屏幕&#10;&#10;已自动生成说明">
              <a:extLst>
                <a:ext uri="{FF2B5EF4-FFF2-40B4-BE49-F238E27FC236}">
                  <a16:creationId xmlns:a16="http://schemas.microsoft.com/office/drawing/2014/main" id="{02B6E223-C8EF-CF24-7657-8BE04CF8B198}"/>
                </a:ext>
              </a:extLst>
            </p:cNvPr>
            <p:cNvPicPr>
              <a:picLocks noChangeAspect="1"/>
            </p:cNvPicPr>
            <p:nvPr/>
          </p:nvPicPr>
          <p:blipFill>
            <a:blip r:embed="rId5"/>
            <a:stretch>
              <a:fillRect/>
            </a:stretch>
          </p:blipFill>
          <p:spPr>
            <a:xfrm>
              <a:off x="2207755" y="845096"/>
              <a:ext cx="2970940" cy="5747657"/>
            </a:xfrm>
            <a:prstGeom prst="rect">
              <a:avLst/>
            </a:prstGeom>
          </p:spPr>
        </p:pic>
      </p:grpSp>
      <p:sp>
        <p:nvSpPr>
          <p:cNvPr id="14" name="Rectangle 13">
            <a:extLst>
              <a:ext uri="{FF2B5EF4-FFF2-40B4-BE49-F238E27FC236}">
                <a16:creationId xmlns:a16="http://schemas.microsoft.com/office/drawing/2014/main" id="{D460687E-4A5A-E7CA-0F6D-7AA2BD74C025}"/>
              </a:ext>
            </a:extLst>
          </p:cNvPr>
          <p:cNvSpPr/>
          <p:nvPr/>
        </p:nvSpPr>
        <p:spPr>
          <a:xfrm>
            <a:off x="3219933" y="-130220"/>
            <a:ext cx="4543873" cy="1107996"/>
          </a:xfrm>
          <a:prstGeom prst="rect">
            <a:avLst/>
          </a:prstGeom>
          <a:noFill/>
        </p:spPr>
        <p:txBody>
          <a:bodyPr wrap="none" lIns="91440" tIns="45720" rIns="91440" bIns="45720">
            <a:spAutoFit/>
          </a:bodyPr>
          <a:lstStyle/>
          <a:p>
            <a:pPr algn="ctr"/>
            <a:r>
              <a:rPr lang="en-US" sz="6600" b="1" cap="none" spc="0">
                <a:ln w="6600">
                  <a:solidFill>
                    <a:schemeClr val="accent2"/>
                  </a:solidFill>
                  <a:prstDash val="solid"/>
                </a:ln>
                <a:solidFill>
                  <a:srgbClr val="FFFFFF"/>
                </a:solidFill>
                <a:effectLst>
                  <a:outerShdw dist="38100" dir="2700000" algn="tl" rotWithShape="0">
                    <a:schemeClr val="accent2"/>
                  </a:outerShdw>
                </a:effectLst>
              </a:rPr>
              <a:t>Diet Planner</a:t>
            </a:r>
          </a:p>
        </p:txBody>
      </p:sp>
      <p:sp>
        <p:nvSpPr>
          <p:cNvPr id="17" name="TextBox 16">
            <a:extLst>
              <a:ext uri="{FF2B5EF4-FFF2-40B4-BE49-F238E27FC236}">
                <a16:creationId xmlns:a16="http://schemas.microsoft.com/office/drawing/2014/main" id="{B2C77F26-7FB0-E2A7-84D5-22C583181B2D}"/>
              </a:ext>
            </a:extLst>
          </p:cNvPr>
          <p:cNvSpPr txBox="1"/>
          <p:nvPr/>
        </p:nvSpPr>
        <p:spPr>
          <a:xfrm>
            <a:off x="8391024" y="1772707"/>
            <a:ext cx="3914962" cy="1938992"/>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2400">
                <a:effectLst>
                  <a:outerShdw blurRad="38100" dist="38100" dir="2700000" algn="tl">
                    <a:srgbClr val="000000">
                      <a:alpha val="43137"/>
                    </a:srgbClr>
                  </a:outerShdw>
                </a:effectLst>
                <a:latin typeface="Arial"/>
                <a:ea typeface="Calibri" panose="020F0502020204030204"/>
                <a:cs typeface="Calibri" panose="020F0502020204030204"/>
              </a:rPr>
              <a:t>Based on the individual health condition</a:t>
            </a:r>
            <a:endParaRPr lang="en-US" sz="2400">
              <a:latin typeface="Arial"/>
              <a:ea typeface="Calibri" panose="020F0502020204030204"/>
              <a:cs typeface="Calibri" panose="020F0502020204030204"/>
            </a:endParaRPr>
          </a:p>
          <a:p>
            <a:pPr marL="285750" indent="-285750">
              <a:buFont typeface="Arial,Sans-Serif" panose="020B0604020202020204" pitchFamily="34" charset="0"/>
              <a:buChar char="•"/>
            </a:pPr>
            <a:r>
              <a:rPr lang="en-US" sz="2400">
                <a:effectLst>
                  <a:outerShdw blurRad="38100" dist="38100" dir="2700000" algn="tl">
                    <a:srgbClr val="000000">
                      <a:alpha val="43137"/>
                    </a:srgbClr>
                  </a:outerShdw>
                </a:effectLst>
                <a:latin typeface="Arial"/>
                <a:cs typeface="Arial"/>
              </a:rPr>
              <a:t>Recommend the meal</a:t>
            </a:r>
          </a:p>
          <a:p>
            <a:pPr marL="285750" indent="-285750">
              <a:buFont typeface="Arial" panose="020B0604020202020204" pitchFamily="34" charset="0"/>
              <a:buChar char="•"/>
            </a:pPr>
            <a:r>
              <a:rPr lang="en-US" sz="2400">
                <a:effectLst>
                  <a:outerShdw blurRad="38100" dist="38100" dir="2700000" algn="tl">
                    <a:srgbClr val="000000">
                      <a:alpha val="43137"/>
                    </a:srgbClr>
                  </a:outerShdw>
                </a:effectLst>
                <a:latin typeface="Arial"/>
                <a:cs typeface="Arial"/>
              </a:rPr>
              <a:t>Calculate calories</a:t>
            </a:r>
          </a:p>
          <a:p>
            <a:pPr marL="285750" indent="-285750">
              <a:buFont typeface="Arial" panose="020B0604020202020204" pitchFamily="34" charset="0"/>
              <a:buChar char="•"/>
            </a:pPr>
            <a:r>
              <a:rPr lang="en-US" sz="2400">
                <a:effectLst>
                  <a:outerShdw blurRad="38100" dist="38100" dir="2700000" algn="tl">
                    <a:srgbClr val="000000">
                      <a:alpha val="43137"/>
                    </a:srgbClr>
                  </a:outerShdw>
                </a:effectLst>
                <a:latin typeface="Arial"/>
                <a:cs typeface="Arial"/>
              </a:rPr>
              <a:t>Send notification</a:t>
            </a:r>
          </a:p>
        </p:txBody>
      </p:sp>
      <p:grpSp>
        <p:nvGrpSpPr>
          <p:cNvPr id="12" name="Group 11">
            <a:extLst>
              <a:ext uri="{FF2B5EF4-FFF2-40B4-BE49-F238E27FC236}">
                <a16:creationId xmlns:a16="http://schemas.microsoft.com/office/drawing/2014/main" id="{41BAF513-8398-046E-ACB9-8E6BE2B11CE4}"/>
              </a:ext>
            </a:extLst>
          </p:cNvPr>
          <p:cNvGrpSpPr/>
          <p:nvPr/>
        </p:nvGrpSpPr>
        <p:grpSpPr>
          <a:xfrm>
            <a:off x="21891" y="836217"/>
            <a:ext cx="2970940" cy="5747657"/>
            <a:chOff x="21891" y="836217"/>
            <a:chExt cx="2970940" cy="5747657"/>
          </a:xfrm>
        </p:grpSpPr>
        <p:pic>
          <p:nvPicPr>
            <p:cNvPr id="2" name="图片 11" descr="电子产品的屏幕&#10;&#10;已自动生成说明">
              <a:extLst>
                <a:ext uri="{FF2B5EF4-FFF2-40B4-BE49-F238E27FC236}">
                  <a16:creationId xmlns:a16="http://schemas.microsoft.com/office/drawing/2014/main" id="{AEFE4B5B-8392-3746-04E8-9F5899CECEC0}"/>
                </a:ext>
              </a:extLst>
            </p:cNvPr>
            <p:cNvPicPr>
              <a:picLocks noChangeAspect="1"/>
            </p:cNvPicPr>
            <p:nvPr/>
          </p:nvPicPr>
          <p:blipFill>
            <a:blip r:embed="rId5"/>
            <a:stretch>
              <a:fillRect/>
            </a:stretch>
          </p:blipFill>
          <p:spPr>
            <a:xfrm>
              <a:off x="21891" y="836217"/>
              <a:ext cx="2970940" cy="5747657"/>
            </a:xfrm>
            <a:prstGeom prst="rect">
              <a:avLst/>
            </a:prstGeom>
          </p:spPr>
        </p:pic>
        <p:pic>
          <p:nvPicPr>
            <p:cNvPr id="8" name="Picture 7">
              <a:extLst>
                <a:ext uri="{FF2B5EF4-FFF2-40B4-BE49-F238E27FC236}">
                  <a16:creationId xmlns:a16="http://schemas.microsoft.com/office/drawing/2014/main" id="{530963B7-5E18-15DE-4866-328826F3E277}"/>
                </a:ext>
              </a:extLst>
            </p:cNvPr>
            <p:cNvPicPr>
              <a:picLocks noChangeAspect="1"/>
            </p:cNvPicPr>
            <p:nvPr/>
          </p:nvPicPr>
          <p:blipFill>
            <a:blip r:embed="rId6"/>
            <a:stretch>
              <a:fillRect/>
            </a:stretch>
          </p:blipFill>
          <p:spPr>
            <a:xfrm>
              <a:off x="349936" y="1643767"/>
              <a:ext cx="2299958" cy="4114800"/>
            </a:xfrm>
            <a:prstGeom prst="rect">
              <a:avLst/>
            </a:prstGeom>
          </p:spPr>
        </p:pic>
      </p:grpSp>
      <p:grpSp>
        <p:nvGrpSpPr>
          <p:cNvPr id="18" name="Group 17">
            <a:extLst>
              <a:ext uri="{FF2B5EF4-FFF2-40B4-BE49-F238E27FC236}">
                <a16:creationId xmlns:a16="http://schemas.microsoft.com/office/drawing/2014/main" id="{4B22F296-B6CA-2232-02E4-413316C2F77C}"/>
              </a:ext>
            </a:extLst>
          </p:cNvPr>
          <p:cNvGrpSpPr/>
          <p:nvPr/>
        </p:nvGrpSpPr>
        <p:grpSpPr>
          <a:xfrm>
            <a:off x="5526891" y="836217"/>
            <a:ext cx="2970940" cy="5747657"/>
            <a:chOff x="5526891" y="836217"/>
            <a:chExt cx="2970940" cy="5747657"/>
          </a:xfrm>
        </p:grpSpPr>
        <p:pic>
          <p:nvPicPr>
            <p:cNvPr id="10" name="图片 11" descr="电子产品的屏幕&#10;&#10;已自动生成说明">
              <a:extLst>
                <a:ext uri="{FF2B5EF4-FFF2-40B4-BE49-F238E27FC236}">
                  <a16:creationId xmlns:a16="http://schemas.microsoft.com/office/drawing/2014/main" id="{CED34D08-ED7F-DC2A-6E5A-E88EB7F7A9D4}"/>
                </a:ext>
              </a:extLst>
            </p:cNvPr>
            <p:cNvPicPr>
              <a:picLocks noChangeAspect="1"/>
            </p:cNvPicPr>
            <p:nvPr/>
          </p:nvPicPr>
          <p:blipFill>
            <a:blip r:embed="rId5"/>
            <a:stretch>
              <a:fillRect/>
            </a:stretch>
          </p:blipFill>
          <p:spPr>
            <a:xfrm>
              <a:off x="5526891" y="836217"/>
              <a:ext cx="2970940" cy="5747657"/>
            </a:xfrm>
            <a:prstGeom prst="rect">
              <a:avLst/>
            </a:prstGeom>
          </p:spPr>
        </p:pic>
        <p:pic>
          <p:nvPicPr>
            <p:cNvPr id="15" name="Picture 14">
              <a:extLst>
                <a:ext uri="{FF2B5EF4-FFF2-40B4-BE49-F238E27FC236}">
                  <a16:creationId xmlns:a16="http://schemas.microsoft.com/office/drawing/2014/main" id="{173C97B8-4CC8-C345-4F0E-4D7DEE1288CC}"/>
                </a:ext>
              </a:extLst>
            </p:cNvPr>
            <p:cNvPicPr>
              <a:picLocks noChangeAspect="1"/>
            </p:cNvPicPr>
            <p:nvPr/>
          </p:nvPicPr>
          <p:blipFill>
            <a:blip r:embed="rId7"/>
            <a:stretch>
              <a:fillRect/>
            </a:stretch>
          </p:blipFill>
          <p:spPr>
            <a:xfrm>
              <a:off x="5859569" y="1634888"/>
              <a:ext cx="2263498" cy="4125448"/>
            </a:xfrm>
            <a:prstGeom prst="rect">
              <a:avLst/>
            </a:prstGeom>
          </p:spPr>
        </p:pic>
      </p:grpSp>
    </p:spTree>
    <p:extLst>
      <p:ext uri="{BB962C8B-B14F-4D97-AF65-F5344CB8AC3E}">
        <p14:creationId xmlns:p14="http://schemas.microsoft.com/office/powerpoint/2010/main" val="4064962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 5" descr="图片包含 图形用户界面&#10;&#10;已自动生成说明">
            <a:extLst>
              <a:ext uri="{FF2B5EF4-FFF2-40B4-BE49-F238E27FC236}">
                <a16:creationId xmlns:a16="http://schemas.microsoft.com/office/drawing/2014/main" id="{0A7901C4-D4C3-0E2B-191E-6AD1C5D9BAFD}"/>
              </a:ext>
            </a:extLst>
          </p:cNvPr>
          <p:cNvPicPr>
            <a:picLocks noChangeAspect="1"/>
          </p:cNvPicPr>
          <p:nvPr/>
        </p:nvPicPr>
        <p:blipFill>
          <a:blip r:embed="rId3"/>
          <a:stretch>
            <a:fillRect/>
          </a:stretch>
        </p:blipFill>
        <p:spPr>
          <a:xfrm>
            <a:off x="10804" y="11800"/>
            <a:ext cx="12183998" cy="6848006"/>
          </a:xfrm>
          <a:prstGeom prst="rect">
            <a:avLst/>
          </a:prstGeom>
        </p:spPr>
      </p:pic>
      <p:grpSp>
        <p:nvGrpSpPr>
          <p:cNvPr id="2" name="Group 1">
            <a:extLst>
              <a:ext uri="{FF2B5EF4-FFF2-40B4-BE49-F238E27FC236}">
                <a16:creationId xmlns:a16="http://schemas.microsoft.com/office/drawing/2014/main" id="{E41D4FB7-923A-7393-199D-A413B732340E}"/>
              </a:ext>
            </a:extLst>
          </p:cNvPr>
          <p:cNvGrpSpPr/>
          <p:nvPr/>
        </p:nvGrpSpPr>
        <p:grpSpPr>
          <a:xfrm>
            <a:off x="585026" y="740688"/>
            <a:ext cx="2970940" cy="5747657"/>
            <a:chOff x="585026" y="740688"/>
            <a:chExt cx="2970940" cy="5747657"/>
          </a:xfrm>
          <a:effectLst>
            <a:outerShdw blurRad="50800" dist="38100" dir="2700000" algn="tl" rotWithShape="0">
              <a:prstClr val="black">
                <a:alpha val="40000"/>
              </a:prstClr>
            </a:outerShdw>
          </a:effectLst>
        </p:grpSpPr>
        <p:pic>
          <p:nvPicPr>
            <p:cNvPr id="3" name="图片 3" descr="图形用户界面, 应用程序&#10;&#10;已自动生成说明">
              <a:extLst>
                <a:ext uri="{FF2B5EF4-FFF2-40B4-BE49-F238E27FC236}">
                  <a16:creationId xmlns:a16="http://schemas.microsoft.com/office/drawing/2014/main" id="{0B023E44-9600-D2CA-E97C-6A785554D181}"/>
                </a:ext>
              </a:extLst>
            </p:cNvPr>
            <p:cNvPicPr>
              <a:picLocks noChangeAspect="1"/>
            </p:cNvPicPr>
            <p:nvPr/>
          </p:nvPicPr>
          <p:blipFill>
            <a:blip r:embed="rId4"/>
            <a:stretch>
              <a:fillRect/>
            </a:stretch>
          </p:blipFill>
          <p:spPr>
            <a:xfrm>
              <a:off x="917304" y="1559494"/>
              <a:ext cx="2314123" cy="4114800"/>
            </a:xfrm>
            <a:prstGeom prst="rect">
              <a:avLst/>
            </a:prstGeom>
          </p:spPr>
        </p:pic>
        <p:pic>
          <p:nvPicPr>
            <p:cNvPr id="7" name="图片 11" descr="电子产品的屏幕&#10;&#10;已自动生成说明">
              <a:extLst>
                <a:ext uri="{FF2B5EF4-FFF2-40B4-BE49-F238E27FC236}">
                  <a16:creationId xmlns:a16="http://schemas.microsoft.com/office/drawing/2014/main" id="{5ACE6717-D740-E652-85B3-9B46DC780F86}"/>
                </a:ext>
              </a:extLst>
            </p:cNvPr>
            <p:cNvPicPr>
              <a:picLocks noChangeAspect="1"/>
            </p:cNvPicPr>
            <p:nvPr/>
          </p:nvPicPr>
          <p:blipFill>
            <a:blip r:embed="rId5"/>
            <a:stretch>
              <a:fillRect/>
            </a:stretch>
          </p:blipFill>
          <p:spPr>
            <a:xfrm>
              <a:off x="585026" y="740688"/>
              <a:ext cx="2970940" cy="5747657"/>
            </a:xfrm>
            <a:prstGeom prst="rect">
              <a:avLst/>
            </a:prstGeom>
          </p:spPr>
        </p:pic>
      </p:grpSp>
      <p:pic>
        <p:nvPicPr>
          <p:cNvPr id="12" name="图片 12" descr="徽标, 图标&#10;&#10;已自动生成说明">
            <a:extLst>
              <a:ext uri="{FF2B5EF4-FFF2-40B4-BE49-F238E27FC236}">
                <a16:creationId xmlns:a16="http://schemas.microsoft.com/office/drawing/2014/main" id="{BECDAE41-8DD4-7945-E007-B48EF70E27F0}"/>
              </a:ext>
            </a:extLst>
          </p:cNvPr>
          <p:cNvPicPr>
            <a:picLocks noChangeAspect="1"/>
          </p:cNvPicPr>
          <p:nvPr/>
        </p:nvPicPr>
        <p:blipFill>
          <a:blip r:embed="rId6"/>
          <a:stretch>
            <a:fillRect/>
          </a:stretch>
        </p:blipFill>
        <p:spPr>
          <a:xfrm>
            <a:off x="5017339" y="201694"/>
            <a:ext cx="2171700" cy="2171700"/>
          </a:xfrm>
          <a:prstGeom prst="rect">
            <a:avLst/>
          </a:prstGeom>
        </p:spPr>
      </p:pic>
      <p:pic>
        <p:nvPicPr>
          <p:cNvPr id="13" name="图片 13" descr="徽标&#10;&#10;已自动生成说明">
            <a:extLst>
              <a:ext uri="{FF2B5EF4-FFF2-40B4-BE49-F238E27FC236}">
                <a16:creationId xmlns:a16="http://schemas.microsoft.com/office/drawing/2014/main" id="{498FBB7B-6733-7912-FBF6-130CA4CF9B72}"/>
              </a:ext>
            </a:extLst>
          </p:cNvPr>
          <p:cNvPicPr>
            <a:picLocks noChangeAspect="1"/>
          </p:cNvPicPr>
          <p:nvPr/>
        </p:nvPicPr>
        <p:blipFill>
          <a:blip r:embed="rId7"/>
          <a:stretch>
            <a:fillRect/>
          </a:stretch>
        </p:blipFill>
        <p:spPr>
          <a:xfrm>
            <a:off x="6102803" y="2142353"/>
            <a:ext cx="2743200" cy="1773022"/>
          </a:xfrm>
          <a:prstGeom prst="rect">
            <a:avLst/>
          </a:prstGeom>
        </p:spPr>
      </p:pic>
      <p:sp>
        <p:nvSpPr>
          <p:cNvPr id="5" name="TextBox 4">
            <a:extLst>
              <a:ext uri="{FF2B5EF4-FFF2-40B4-BE49-F238E27FC236}">
                <a16:creationId xmlns:a16="http://schemas.microsoft.com/office/drawing/2014/main" id="{09AAC353-8D62-0492-062A-5E966645C85F}"/>
              </a:ext>
            </a:extLst>
          </p:cNvPr>
          <p:cNvSpPr txBox="1"/>
          <p:nvPr/>
        </p:nvSpPr>
        <p:spPr>
          <a:xfrm>
            <a:off x="6871317" y="3916874"/>
            <a:ext cx="4891505" cy="1569660"/>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2400">
                <a:effectLst>
                  <a:outerShdw blurRad="38100" dist="38100" dir="2700000" algn="tl">
                    <a:srgbClr val="000000">
                      <a:alpha val="43137"/>
                    </a:srgbClr>
                  </a:outerShdw>
                </a:effectLst>
              </a:rPr>
              <a:t>Share your current location</a:t>
            </a:r>
          </a:p>
          <a:p>
            <a:pPr marL="285750" indent="-285750">
              <a:buFont typeface="Arial" panose="020B0604020202020204" pitchFamily="34" charset="0"/>
              <a:buChar char="•"/>
            </a:pPr>
            <a:r>
              <a:rPr lang="en-US" sz="2400">
                <a:effectLst>
                  <a:outerShdw blurRad="38100" dist="38100" dir="2700000" algn="tl">
                    <a:srgbClr val="000000">
                      <a:alpha val="43137"/>
                    </a:srgbClr>
                  </a:outerShdw>
                </a:effectLst>
              </a:rPr>
              <a:t>Sent your record to first responders</a:t>
            </a:r>
            <a:endParaRPr lang="en-US" sz="2400">
              <a:effectLst>
                <a:outerShdw blurRad="38100" dist="38100" dir="2700000" algn="tl">
                  <a:srgbClr val="000000">
                    <a:alpha val="43137"/>
                  </a:srgbClr>
                </a:outerShdw>
              </a:effectLst>
              <a:ea typeface="Calibri"/>
              <a:cs typeface="Calibri"/>
            </a:endParaRPr>
          </a:p>
          <a:p>
            <a:pPr marL="285750" indent="-285750">
              <a:buFont typeface="Arial,Sans-Serif" panose="020B0604020202020204" pitchFamily="34" charset="0"/>
              <a:buChar char="•"/>
            </a:pPr>
            <a:r>
              <a:rPr lang="en-US" sz="2400">
                <a:effectLst>
                  <a:outerShdw blurRad="38100" dist="38100" dir="2700000" algn="tl">
                    <a:srgbClr val="000000">
                      <a:alpha val="43137"/>
                    </a:srgbClr>
                  </a:outerShdw>
                </a:effectLst>
                <a:latin typeface="Arial"/>
                <a:cs typeface="Arial"/>
              </a:rPr>
              <a:t>Connect with your health app</a:t>
            </a:r>
          </a:p>
          <a:p>
            <a:pPr marL="285750" indent="-285750">
              <a:buFont typeface="Arial" panose="020B0604020202020204" pitchFamily="34" charset="0"/>
              <a:buChar char="•"/>
            </a:pPr>
            <a:r>
              <a:rPr lang="en-US" sz="2400">
                <a:effectLst>
                  <a:outerShdw blurRad="38100" dist="38100" dir="2700000" algn="tl">
                    <a:srgbClr val="000000">
                      <a:alpha val="43137"/>
                    </a:srgbClr>
                  </a:outerShdw>
                </a:effectLst>
              </a:rPr>
              <a:t>Connect with your smart device</a:t>
            </a:r>
            <a:endParaRPr lang="en-US" sz="2400">
              <a:effectLst>
                <a:outerShdw blurRad="38100" dist="38100" dir="2700000" algn="tl">
                  <a:srgbClr val="000000">
                    <a:alpha val="43137"/>
                  </a:srgbClr>
                </a:outerShdw>
              </a:effectLst>
              <a:ea typeface="Calibri"/>
              <a:cs typeface="Calibri"/>
            </a:endParaRPr>
          </a:p>
        </p:txBody>
      </p:sp>
      <p:sp>
        <p:nvSpPr>
          <p:cNvPr id="6" name="TextBox 5">
            <a:extLst>
              <a:ext uri="{FF2B5EF4-FFF2-40B4-BE49-F238E27FC236}">
                <a16:creationId xmlns:a16="http://schemas.microsoft.com/office/drawing/2014/main" id="{3301E494-D95D-3940-E320-996702C94BD5}"/>
              </a:ext>
            </a:extLst>
          </p:cNvPr>
          <p:cNvSpPr txBox="1"/>
          <p:nvPr/>
        </p:nvSpPr>
        <p:spPr>
          <a:xfrm>
            <a:off x="7941695" y="6419461"/>
            <a:ext cx="5523723" cy="646331"/>
          </a:xfrm>
          <a:prstGeom prst="rect">
            <a:avLst/>
          </a:prstGeom>
          <a:noFill/>
        </p:spPr>
        <p:txBody>
          <a:bodyPr wrap="square" rtlCol="0">
            <a:spAutoFit/>
          </a:bodyPr>
          <a:lstStyle/>
          <a:p>
            <a:r>
              <a:rPr lang="en-US">
                <a:hlinkClick r:id="rId8"/>
              </a:rPr>
              <a:t>https://marvelapp.com/prototype/e5g82i8</a:t>
            </a:r>
            <a:endParaRPr lang="en-US"/>
          </a:p>
          <a:p>
            <a:endParaRPr lang="en-US"/>
          </a:p>
        </p:txBody>
      </p:sp>
    </p:spTree>
    <p:extLst>
      <p:ext uri="{BB962C8B-B14F-4D97-AF65-F5344CB8AC3E}">
        <p14:creationId xmlns:p14="http://schemas.microsoft.com/office/powerpoint/2010/main" val="3725317133"/>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3" name="Rectangle 1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any question marks on black background">
            <a:extLst>
              <a:ext uri="{FF2B5EF4-FFF2-40B4-BE49-F238E27FC236}">
                <a16:creationId xmlns:a16="http://schemas.microsoft.com/office/drawing/2014/main" id="{F845B8D8-B63E-4873-50C5-B5843CA3F7B1}"/>
              </a:ext>
            </a:extLst>
          </p:cNvPr>
          <p:cNvPicPr>
            <a:picLocks noChangeAspect="1"/>
          </p:cNvPicPr>
          <p:nvPr/>
        </p:nvPicPr>
        <p:blipFill rotWithShape="1">
          <a:blip r:embed="rId2">
            <a:alphaModFix amt="50000"/>
          </a:blip>
          <a:srcRect t="7787"/>
          <a:stretch/>
        </p:blipFill>
        <p:spPr>
          <a:xfrm>
            <a:off x="20" y="1"/>
            <a:ext cx="12191980" cy="6857999"/>
          </a:xfrm>
          <a:prstGeom prst="rect">
            <a:avLst/>
          </a:prstGeom>
        </p:spPr>
      </p:pic>
      <p:sp>
        <p:nvSpPr>
          <p:cNvPr id="2" name="Title 1">
            <a:extLst>
              <a:ext uri="{FF2B5EF4-FFF2-40B4-BE49-F238E27FC236}">
                <a16:creationId xmlns:a16="http://schemas.microsoft.com/office/drawing/2014/main" id="{AF8589B2-290D-8AFD-B695-943F695E14AB}"/>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b="1">
                <a:solidFill>
                  <a:srgbClr val="FFFFFF"/>
                </a:solidFill>
              </a:rPr>
              <a:t>Questions?</a:t>
            </a:r>
          </a:p>
        </p:txBody>
      </p:sp>
    </p:spTree>
    <p:extLst>
      <p:ext uri="{BB962C8B-B14F-4D97-AF65-F5344CB8AC3E}">
        <p14:creationId xmlns:p14="http://schemas.microsoft.com/office/powerpoint/2010/main" val="1906166568"/>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66">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17">
            <a:extLst>
              <a:ext uri="{FF2B5EF4-FFF2-40B4-BE49-F238E27FC236}">
                <a16:creationId xmlns:a16="http://schemas.microsoft.com/office/drawing/2014/main" id="{93C4D8E3-CE4D-8FD3-E124-23C8FD6F6108}"/>
              </a:ext>
            </a:extLst>
          </p:cNvPr>
          <p:cNvPicPr>
            <a:picLocks noChangeAspect="1"/>
          </p:cNvPicPr>
          <p:nvPr/>
        </p:nvPicPr>
        <p:blipFill rotWithShape="1">
          <a:blip r:embed="rId2"/>
          <a:srcRect t="9091" r="14968" b="1"/>
          <a:stretch/>
        </p:blipFill>
        <p:spPr>
          <a:xfrm>
            <a:off x="3523488" y="10"/>
            <a:ext cx="8668512" cy="6857990"/>
          </a:xfrm>
          <a:prstGeom prst="rect">
            <a:avLst/>
          </a:prstGeom>
        </p:spPr>
      </p:pic>
      <p:sp>
        <p:nvSpPr>
          <p:cNvPr id="76" name="Rectangle 68">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2BDD96-19C7-CF7F-1542-DEC263A45537}"/>
              </a:ext>
            </a:extLst>
          </p:cNvPr>
          <p:cNvSpPr>
            <a:spLocks noGrp="1"/>
          </p:cNvSpPr>
          <p:nvPr>
            <p:ph type="ctrTitle"/>
          </p:nvPr>
        </p:nvSpPr>
        <p:spPr>
          <a:xfrm>
            <a:off x="477981" y="1122363"/>
            <a:ext cx="4023360" cy="3204134"/>
          </a:xfrm>
        </p:spPr>
        <p:txBody>
          <a:bodyPr vert="horz" lIns="91440" tIns="45720" rIns="91440" bIns="45720" rtlCol="0" anchor="b">
            <a:normAutofit/>
          </a:bodyPr>
          <a:lstStyle/>
          <a:p>
            <a:pPr algn="l"/>
            <a:r>
              <a:rPr lang="en-US" sz="4800"/>
              <a:t>Thank You</a:t>
            </a:r>
          </a:p>
        </p:txBody>
      </p:sp>
      <p:sp>
        <p:nvSpPr>
          <p:cNvPr id="77" name="Rectangle 7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8" name="Rectangle 7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9756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hand holding a pen and shading circles on a sheet">
            <a:extLst>
              <a:ext uri="{FF2B5EF4-FFF2-40B4-BE49-F238E27FC236}">
                <a16:creationId xmlns:a16="http://schemas.microsoft.com/office/drawing/2014/main" id="{8D1E1951-1A71-9E13-00AB-937B6D345665}"/>
              </a:ext>
            </a:extLst>
          </p:cNvPr>
          <p:cNvPicPr>
            <a:picLocks noChangeAspect="1"/>
          </p:cNvPicPr>
          <p:nvPr/>
        </p:nvPicPr>
        <p:blipFill rotWithShape="1">
          <a:blip r:embed="rId2"/>
          <a:srcRect t="873" b="2560"/>
          <a:stretch/>
        </p:blipFill>
        <p:spPr>
          <a:xfrm>
            <a:off x="20" y="10"/>
            <a:ext cx="12191979" cy="6857989"/>
          </a:xfrm>
          <a:prstGeom prst="rect">
            <a:avLst/>
          </a:prstGeom>
        </p:spPr>
      </p:pic>
      <p:sp useBgFill="1">
        <p:nvSpPr>
          <p:cNvPr id="9" name="Freeform: Shape 8">
            <a:extLst>
              <a:ext uri="{FF2B5EF4-FFF2-40B4-BE49-F238E27FC236}">
                <a16:creationId xmlns:a16="http://schemas.microsoft.com/office/drawing/2014/main" id="{1BF4DD63-CE83-4A2A-994E-8598C22E6F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9" y="1498601"/>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4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4 w 5260975"/>
              <a:gd name="connsiteY10" fmla="*/ 3775382 h 4707593"/>
              <a:gd name="connsiteX11" fmla="*/ 4897844 w 5260975"/>
              <a:gd name="connsiteY11" fmla="*/ 3792472 h 4707593"/>
              <a:gd name="connsiteX12" fmla="*/ 4870767 w 5260975"/>
              <a:gd name="connsiteY12" fmla="*/ 3811388 h 4707593"/>
              <a:gd name="connsiteX13" fmla="*/ 4847917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50 w 5260975"/>
              <a:gd name="connsiteY22" fmla="*/ 4089832 h 4707593"/>
              <a:gd name="connsiteX23" fmla="*/ 4468944 w 5260975"/>
              <a:gd name="connsiteY23" fmla="*/ 4113356 h 4707593"/>
              <a:gd name="connsiteX24" fmla="*/ 4452623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4"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4" y="3748498"/>
                  <a:pt x="4977440" y="3752627"/>
                </a:cubicBezTo>
                <a:cubicBezTo>
                  <a:pt x="4964094" y="3761268"/>
                  <a:pt x="4949500" y="3768277"/>
                  <a:pt x="4935194" y="3775382"/>
                </a:cubicBezTo>
                <a:cubicBezTo>
                  <a:pt x="4922903" y="3781431"/>
                  <a:pt x="4909846" y="3785943"/>
                  <a:pt x="4897844" y="3792472"/>
                </a:cubicBezTo>
                <a:cubicBezTo>
                  <a:pt x="4888243" y="3797658"/>
                  <a:pt x="4879697" y="3804859"/>
                  <a:pt x="4870767" y="3811388"/>
                </a:cubicBezTo>
                <a:cubicBezTo>
                  <a:pt x="4862990" y="3817052"/>
                  <a:pt x="4854445" y="3821949"/>
                  <a:pt x="4847917"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2" y="4077254"/>
                  <a:pt x="4512727" y="4081479"/>
                  <a:pt x="4502550" y="4089832"/>
                </a:cubicBezTo>
                <a:cubicBezTo>
                  <a:pt x="4491987" y="4098473"/>
                  <a:pt x="4479986" y="4105290"/>
                  <a:pt x="4468944" y="4113356"/>
                </a:cubicBezTo>
                <a:cubicBezTo>
                  <a:pt x="4463087" y="4117676"/>
                  <a:pt x="4458286" y="4123341"/>
                  <a:pt x="4452623"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7CFEF84-4BC6-D244-D5C6-4A50E1849B5E}"/>
              </a:ext>
            </a:extLst>
          </p:cNvPr>
          <p:cNvSpPr>
            <a:spLocks noGrp="1"/>
          </p:cNvSpPr>
          <p:nvPr>
            <p:ph type="title"/>
          </p:nvPr>
        </p:nvSpPr>
        <p:spPr>
          <a:xfrm>
            <a:off x="1287462" y="2037441"/>
            <a:ext cx="4391024" cy="707886"/>
          </a:xfrm>
        </p:spPr>
        <p:txBody>
          <a:bodyPr anchor="t">
            <a:normAutofit/>
          </a:bodyPr>
          <a:lstStyle/>
          <a:p>
            <a:r>
              <a:rPr lang="en-US" sz="4000">
                <a:solidFill>
                  <a:schemeClr val="bg1"/>
                </a:solidFill>
              </a:rPr>
              <a:t>Agenda</a:t>
            </a:r>
          </a:p>
        </p:txBody>
      </p:sp>
      <p:sp>
        <p:nvSpPr>
          <p:cNvPr id="3" name="Content Placeholder 2">
            <a:extLst>
              <a:ext uri="{FF2B5EF4-FFF2-40B4-BE49-F238E27FC236}">
                <a16:creationId xmlns:a16="http://schemas.microsoft.com/office/drawing/2014/main" id="{E3D399C2-FBDC-1F1D-31CE-6EA6646F5C55}"/>
              </a:ext>
            </a:extLst>
          </p:cNvPr>
          <p:cNvSpPr>
            <a:spLocks noGrp="1"/>
          </p:cNvSpPr>
          <p:nvPr>
            <p:ph idx="1"/>
          </p:nvPr>
        </p:nvSpPr>
        <p:spPr>
          <a:xfrm>
            <a:off x="1287463" y="2926800"/>
            <a:ext cx="4391024" cy="2291086"/>
          </a:xfrm>
        </p:spPr>
        <p:txBody>
          <a:bodyPr>
            <a:normAutofit/>
          </a:bodyPr>
          <a:lstStyle/>
          <a:p>
            <a:r>
              <a:rPr lang="en-US" sz="2400">
                <a:solidFill>
                  <a:schemeClr val="bg1">
                    <a:alpha val="80000"/>
                  </a:schemeClr>
                </a:solidFill>
              </a:rPr>
              <a:t>Problem Statement</a:t>
            </a:r>
          </a:p>
          <a:p>
            <a:r>
              <a:rPr lang="en-US" sz="2400">
                <a:solidFill>
                  <a:schemeClr val="bg1">
                    <a:alpha val="80000"/>
                  </a:schemeClr>
                </a:solidFill>
              </a:rPr>
              <a:t>Idea</a:t>
            </a:r>
          </a:p>
          <a:p>
            <a:r>
              <a:rPr lang="en-US" sz="2400">
                <a:solidFill>
                  <a:schemeClr val="bg1">
                    <a:alpha val="80000"/>
                  </a:schemeClr>
                </a:solidFill>
              </a:rPr>
              <a:t>Research Questions</a:t>
            </a:r>
          </a:p>
          <a:p>
            <a:r>
              <a:rPr lang="en-US" sz="2400">
                <a:solidFill>
                  <a:schemeClr val="bg1">
                    <a:alpha val="80000"/>
                  </a:schemeClr>
                </a:solidFill>
              </a:rPr>
              <a:t>Features </a:t>
            </a:r>
          </a:p>
          <a:p>
            <a:r>
              <a:rPr lang="en-US" sz="2400">
                <a:solidFill>
                  <a:schemeClr val="bg1">
                    <a:alpha val="80000"/>
                  </a:schemeClr>
                </a:solidFill>
              </a:rPr>
              <a:t>UI Design </a:t>
            </a:r>
          </a:p>
        </p:txBody>
      </p:sp>
      <p:sp>
        <p:nvSpPr>
          <p:cNvPr id="11" name="Freeform: Shape 10">
            <a:extLst>
              <a:ext uri="{FF2B5EF4-FFF2-40B4-BE49-F238E27FC236}">
                <a16:creationId xmlns:a16="http://schemas.microsoft.com/office/drawing/2014/main" id="{127393A7-D6DA-410B-8699-AA56B57BF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795537"/>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8EC44C88-69E3-42EE-86E8-9B45F712B7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795537"/>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585662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9">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2A53B5-08CD-B89F-EB6C-25FDF20B462A}"/>
              </a:ext>
            </a:extLst>
          </p:cNvPr>
          <p:cNvSpPr>
            <a:spLocks noGrp="1"/>
          </p:cNvSpPr>
          <p:nvPr>
            <p:ph type="title"/>
          </p:nvPr>
        </p:nvSpPr>
        <p:spPr>
          <a:xfrm>
            <a:off x="838200" y="365125"/>
            <a:ext cx="10515600" cy="1325563"/>
          </a:xfrm>
        </p:spPr>
        <p:txBody>
          <a:bodyPr>
            <a:normAutofit/>
          </a:bodyPr>
          <a:lstStyle/>
          <a:p>
            <a:r>
              <a:rPr lang="en-US" sz="5400"/>
              <a:t>Problem Statement</a:t>
            </a:r>
          </a:p>
        </p:txBody>
      </p:sp>
      <p:sp>
        <p:nvSpPr>
          <p:cNvPr id="22"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Content Placeholder 2">
            <a:extLst>
              <a:ext uri="{FF2B5EF4-FFF2-40B4-BE49-F238E27FC236}">
                <a16:creationId xmlns:a16="http://schemas.microsoft.com/office/drawing/2014/main" id="{0DD46033-DF55-B624-2788-9C20BD69ADFF}"/>
              </a:ext>
            </a:extLst>
          </p:cNvPr>
          <p:cNvGraphicFramePr>
            <a:graphicFrameLocks noGrp="1"/>
          </p:cNvGraphicFramePr>
          <p:nvPr>
            <p:ph idx="1"/>
            <p:extLst>
              <p:ext uri="{D42A27DB-BD31-4B8C-83A1-F6EECF244321}">
                <p14:modId xmlns:p14="http://schemas.microsoft.com/office/powerpoint/2010/main" val="2070416055"/>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69029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7A4E37-A80C-22FF-51CC-BADD22244150}"/>
              </a:ext>
            </a:extLst>
          </p:cNvPr>
          <p:cNvSpPr>
            <a:spLocks noGrp="1"/>
          </p:cNvSpPr>
          <p:nvPr>
            <p:ph type="title"/>
          </p:nvPr>
        </p:nvSpPr>
        <p:spPr>
          <a:xfrm>
            <a:off x="838201" y="365125"/>
            <a:ext cx="5251316" cy="1807305"/>
          </a:xfrm>
        </p:spPr>
        <p:txBody>
          <a:bodyPr>
            <a:normAutofit/>
          </a:bodyPr>
          <a:lstStyle/>
          <a:p>
            <a:r>
              <a:rPr lang="en-US"/>
              <a:t>Idea</a:t>
            </a:r>
          </a:p>
        </p:txBody>
      </p:sp>
      <p:sp>
        <p:nvSpPr>
          <p:cNvPr id="3" name="Content Placeholder 2">
            <a:extLst>
              <a:ext uri="{FF2B5EF4-FFF2-40B4-BE49-F238E27FC236}">
                <a16:creationId xmlns:a16="http://schemas.microsoft.com/office/drawing/2014/main" id="{58012CD6-DA08-9EE6-2E6D-D0E5489A4433}"/>
              </a:ext>
            </a:extLst>
          </p:cNvPr>
          <p:cNvSpPr>
            <a:spLocks noGrp="1"/>
          </p:cNvSpPr>
          <p:nvPr>
            <p:ph idx="1"/>
          </p:nvPr>
        </p:nvSpPr>
        <p:spPr>
          <a:xfrm>
            <a:off x="838200" y="2333297"/>
            <a:ext cx="4619621" cy="3843666"/>
          </a:xfrm>
        </p:spPr>
        <p:txBody>
          <a:bodyPr>
            <a:normAutofit/>
          </a:bodyPr>
          <a:lstStyle/>
          <a:p>
            <a:r>
              <a:rPr lang="en-US" sz="1900"/>
              <a:t>Use mobile technology and NFC tags to store, transfer and view health records.</a:t>
            </a:r>
          </a:p>
          <a:p>
            <a:r>
              <a:rPr lang="en-US" sz="1900"/>
              <a:t>No need for conventional ways to find prescriptions and medical reports on different platforms.</a:t>
            </a:r>
          </a:p>
          <a:p>
            <a:r>
              <a:rPr lang="en-US" sz="1900"/>
              <a:t>One stop solution for all your medical needs.</a:t>
            </a:r>
          </a:p>
          <a:p>
            <a:r>
              <a:rPr lang="en-US" sz="1900"/>
              <a:t>All medical information at a click of a button.</a:t>
            </a:r>
          </a:p>
          <a:p>
            <a:r>
              <a:rPr lang="en-US" sz="1900"/>
              <a:t>Secure API interface and linked with all hospitals and pharmacies to interact with DigiCare.</a:t>
            </a:r>
          </a:p>
          <a:p>
            <a:endParaRPr lang="en-US" sz="1900"/>
          </a:p>
          <a:p>
            <a:endParaRPr lang="en-US" sz="1900"/>
          </a:p>
        </p:txBody>
      </p:sp>
      <p:pic>
        <p:nvPicPr>
          <p:cNvPr id="5" name="Picture 4" descr="Light bulb on yellow background with sketched light beams and cord">
            <a:extLst>
              <a:ext uri="{FF2B5EF4-FFF2-40B4-BE49-F238E27FC236}">
                <a16:creationId xmlns:a16="http://schemas.microsoft.com/office/drawing/2014/main" id="{0FB1C763-2658-8514-E3BF-1C8003CB087D}"/>
              </a:ext>
            </a:extLst>
          </p:cNvPr>
          <p:cNvPicPr>
            <a:picLocks noChangeAspect="1"/>
          </p:cNvPicPr>
          <p:nvPr/>
        </p:nvPicPr>
        <p:blipFill rotWithShape="1">
          <a:blip r:embed="rId2"/>
          <a:srcRect l="45689" r="839"/>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018983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1">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647753-A40A-C5A6-3B18-7FCB847359BF}"/>
              </a:ext>
            </a:extLst>
          </p:cNvPr>
          <p:cNvSpPr>
            <a:spLocks noGrp="1"/>
          </p:cNvSpPr>
          <p:nvPr>
            <p:ph type="title"/>
          </p:nvPr>
        </p:nvSpPr>
        <p:spPr>
          <a:xfrm>
            <a:off x="838200" y="557189"/>
            <a:ext cx="3374136" cy="5567891"/>
          </a:xfrm>
        </p:spPr>
        <p:txBody>
          <a:bodyPr>
            <a:normAutofit/>
          </a:bodyPr>
          <a:lstStyle/>
          <a:p>
            <a:r>
              <a:rPr lang="en-US" sz="5200"/>
              <a:t>Research Questions</a:t>
            </a:r>
          </a:p>
        </p:txBody>
      </p:sp>
      <p:graphicFrame>
        <p:nvGraphicFramePr>
          <p:cNvPr id="5" name="Content Placeholder 2">
            <a:extLst>
              <a:ext uri="{FF2B5EF4-FFF2-40B4-BE49-F238E27FC236}">
                <a16:creationId xmlns:a16="http://schemas.microsoft.com/office/drawing/2014/main" id="{BD640F34-30FC-689C-6AAF-57B7A732850D}"/>
              </a:ext>
            </a:extLst>
          </p:cNvPr>
          <p:cNvGraphicFramePr>
            <a:graphicFrameLocks noGrp="1"/>
          </p:cNvGraphicFramePr>
          <p:nvPr>
            <p:ph idx="1"/>
            <p:extLst>
              <p:ext uri="{D42A27DB-BD31-4B8C-83A1-F6EECF244321}">
                <p14:modId xmlns:p14="http://schemas.microsoft.com/office/powerpoint/2010/main" val="3773279010"/>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0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27">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29">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5265A7-F03A-124D-B116-318F4C299636}"/>
              </a:ext>
            </a:extLst>
          </p:cNvPr>
          <p:cNvSpPr>
            <a:spLocks noGrp="1"/>
          </p:cNvSpPr>
          <p:nvPr>
            <p:ph type="title"/>
          </p:nvPr>
        </p:nvSpPr>
        <p:spPr>
          <a:xfrm>
            <a:off x="4572001" y="601744"/>
            <a:ext cx="6781800" cy="1338696"/>
          </a:xfrm>
        </p:spPr>
        <p:txBody>
          <a:bodyPr>
            <a:normAutofit/>
          </a:bodyPr>
          <a:lstStyle/>
          <a:p>
            <a:r>
              <a:rPr lang="en-US"/>
              <a:t>Features</a:t>
            </a:r>
          </a:p>
        </p:txBody>
      </p:sp>
      <p:pic>
        <p:nvPicPr>
          <p:cNvPr id="5" name="Picture 4" descr="Desk with stethoscope and computer keyboard">
            <a:extLst>
              <a:ext uri="{FF2B5EF4-FFF2-40B4-BE49-F238E27FC236}">
                <a16:creationId xmlns:a16="http://schemas.microsoft.com/office/drawing/2014/main" id="{4467C267-4751-B2AF-124E-B79CC2F43D59}"/>
              </a:ext>
            </a:extLst>
          </p:cNvPr>
          <p:cNvPicPr>
            <a:picLocks noChangeAspect="1"/>
          </p:cNvPicPr>
          <p:nvPr/>
        </p:nvPicPr>
        <p:blipFill rotWithShape="1">
          <a:blip r:embed="rId2"/>
          <a:srcRect l="59064" r="4390" b="-1"/>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A138CB47-1C2D-C0AC-059C-573B300383E4}"/>
              </a:ext>
            </a:extLst>
          </p:cNvPr>
          <p:cNvSpPr>
            <a:spLocks noGrp="1"/>
          </p:cNvSpPr>
          <p:nvPr>
            <p:ph idx="1"/>
          </p:nvPr>
        </p:nvSpPr>
        <p:spPr>
          <a:xfrm>
            <a:off x="4572001" y="2201958"/>
            <a:ext cx="6781800" cy="3900730"/>
          </a:xfrm>
        </p:spPr>
        <p:txBody>
          <a:bodyPr anchor="t">
            <a:normAutofit/>
          </a:bodyPr>
          <a:lstStyle/>
          <a:p>
            <a:r>
              <a:rPr lang="en-US" sz="1900">
                <a:effectLst/>
                <a:latin typeface="Calibri" panose="020F0502020204030204" pitchFamily="34" charset="0"/>
                <a:ea typeface="Times New Roman" panose="02020603050405020304" pitchFamily="18" charset="0"/>
              </a:rPr>
              <a:t>A personalized digital vault for all customers to store medical information.</a:t>
            </a:r>
          </a:p>
          <a:p>
            <a:r>
              <a:rPr lang="en-US" sz="1900">
                <a:latin typeface="Calibri" panose="020F0502020204030204" pitchFamily="34" charset="0"/>
                <a:ea typeface="Times New Roman" panose="02020603050405020304" pitchFamily="18" charset="0"/>
              </a:rPr>
              <a:t>I</a:t>
            </a:r>
            <a:r>
              <a:rPr lang="en-US" sz="1900">
                <a:effectLst/>
                <a:latin typeface="Calibri" panose="020F0502020204030204" pitchFamily="34" charset="0"/>
                <a:ea typeface="Times New Roman" panose="02020603050405020304" pitchFamily="18" charset="0"/>
              </a:rPr>
              <a:t>nformation on nearby hospitals, availability </a:t>
            </a:r>
            <a:r>
              <a:rPr lang="en-US" sz="1900">
                <a:latin typeface="Calibri" panose="020F0502020204030204" pitchFamily="34" charset="0"/>
                <a:ea typeface="Times New Roman" panose="02020603050405020304" pitchFamily="18" charset="0"/>
              </a:rPr>
              <a:t>of doctors</a:t>
            </a:r>
            <a:r>
              <a:rPr lang="en-US" sz="1900">
                <a:effectLst/>
                <a:latin typeface="Calibri" panose="020F0502020204030204" pitchFamily="34" charset="0"/>
                <a:ea typeface="Times New Roman" panose="02020603050405020304" pitchFamily="18" charset="0"/>
              </a:rPr>
              <a:t>, hospital rating, and insurance accepted. </a:t>
            </a:r>
          </a:p>
          <a:p>
            <a:r>
              <a:rPr lang="en-US" sz="1900">
                <a:effectLst/>
                <a:latin typeface="Calibri" panose="020F0502020204030204" pitchFamily="34" charset="0"/>
                <a:ea typeface="Times New Roman" panose="02020603050405020304" pitchFamily="18" charset="0"/>
              </a:rPr>
              <a:t>Emergency Button with location sharing for faster deployment. </a:t>
            </a:r>
          </a:p>
          <a:p>
            <a:r>
              <a:rPr lang="en-US" sz="1900">
                <a:effectLst/>
                <a:latin typeface="Calibri" panose="020F0502020204030204" pitchFamily="34" charset="0"/>
                <a:ea typeface="Times New Roman" panose="02020603050405020304" pitchFamily="18" charset="0"/>
              </a:rPr>
              <a:t>Personalized diet recommendations based on medical records.</a:t>
            </a:r>
          </a:p>
          <a:p>
            <a:r>
              <a:rPr lang="en-US" sz="1900">
                <a:latin typeface="Calibri" panose="020F0502020204030204" pitchFamily="34" charset="0"/>
                <a:ea typeface="Times New Roman" panose="02020603050405020304" pitchFamily="18" charset="0"/>
              </a:rPr>
              <a:t>Book an appointment with the hospital and pharmacy.</a:t>
            </a:r>
          </a:p>
          <a:p>
            <a:r>
              <a:rPr lang="en-US" sz="1900">
                <a:effectLst/>
                <a:latin typeface="Calibri" panose="020F0502020204030204" pitchFamily="34" charset="0"/>
                <a:ea typeface="Times New Roman" panose="02020603050405020304" pitchFamily="18" charset="0"/>
              </a:rPr>
              <a:t>Reminder</a:t>
            </a:r>
            <a:r>
              <a:rPr lang="en-US" sz="1900">
                <a:latin typeface="Calibri" panose="020F0502020204030204" pitchFamily="34" charset="0"/>
                <a:ea typeface="Times New Roman" panose="02020603050405020304" pitchFamily="18" charset="0"/>
              </a:rPr>
              <a:t> notifications and tracking medicine schedule.</a:t>
            </a:r>
          </a:p>
          <a:p>
            <a:r>
              <a:rPr lang="en-US" sz="1900">
                <a:latin typeface="Calibri" panose="020F0502020204030204" pitchFamily="34" charset="0"/>
                <a:ea typeface="Times New Roman" panose="02020603050405020304" pitchFamily="18" charset="0"/>
              </a:rPr>
              <a:t>Showcase Alerts based on heart-rate monitoring to family members and alert emergency services if required. (Require device for tracking heart activity)</a:t>
            </a:r>
            <a:endParaRPr lang="en-US" sz="1900">
              <a:effectLst/>
              <a:latin typeface="Calibri" panose="020F0502020204030204" pitchFamily="34" charset="0"/>
              <a:ea typeface="Times New Roman" panose="02020603050405020304" pitchFamily="18" charset="0"/>
            </a:endParaRPr>
          </a:p>
          <a:p>
            <a:endParaRPr lang="en-US" sz="1900"/>
          </a:p>
        </p:txBody>
      </p:sp>
    </p:spTree>
    <p:extLst>
      <p:ext uri="{BB962C8B-B14F-4D97-AF65-F5344CB8AC3E}">
        <p14:creationId xmlns:p14="http://schemas.microsoft.com/office/powerpoint/2010/main" val="4175595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8320351-9FA2-4A26-885B-BB8F3E490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68CD2EFB-78C2-4C6E-A6B9-4ED12FAD5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Picture 3" descr="Person writing on a notepad">
            <a:extLst>
              <a:ext uri="{FF2B5EF4-FFF2-40B4-BE49-F238E27FC236}">
                <a16:creationId xmlns:a16="http://schemas.microsoft.com/office/drawing/2014/main" id="{E30BA771-49E6-530A-9215-62F4FB5A9CB7}"/>
              </a:ext>
            </a:extLst>
          </p:cNvPr>
          <p:cNvPicPr>
            <a:picLocks noChangeAspect="1"/>
          </p:cNvPicPr>
          <p:nvPr/>
        </p:nvPicPr>
        <p:blipFill rotWithShape="1">
          <a:blip r:embed="rId2">
            <a:alphaModFix amt="60000"/>
          </a:blip>
          <a:srcRect t="13177" b="15845"/>
          <a:stretch/>
        </p:blipFill>
        <p:spPr>
          <a:xfrm>
            <a:off x="-1" y="10"/>
            <a:ext cx="12192001" cy="6857990"/>
          </a:xfrm>
          <a:prstGeom prst="rect">
            <a:avLst/>
          </a:prstGeom>
        </p:spPr>
      </p:pic>
      <p:sp>
        <p:nvSpPr>
          <p:cNvPr id="2" name="Title 1">
            <a:extLst>
              <a:ext uri="{FF2B5EF4-FFF2-40B4-BE49-F238E27FC236}">
                <a16:creationId xmlns:a16="http://schemas.microsoft.com/office/drawing/2014/main" id="{6FBC0D5F-8339-BCD4-2D55-E1DFA3A9BFD3}"/>
              </a:ext>
            </a:extLst>
          </p:cNvPr>
          <p:cNvSpPr>
            <a:spLocks noGrp="1"/>
          </p:cNvSpPr>
          <p:nvPr>
            <p:ph type="title"/>
          </p:nvPr>
        </p:nvSpPr>
        <p:spPr>
          <a:xfrm>
            <a:off x="841248" y="600427"/>
            <a:ext cx="9875520" cy="3299902"/>
          </a:xfrm>
        </p:spPr>
        <p:txBody>
          <a:bodyPr vert="horz" lIns="91440" tIns="45720" rIns="91440" bIns="45720" rtlCol="0" anchor="b">
            <a:normAutofit/>
          </a:bodyPr>
          <a:lstStyle/>
          <a:p>
            <a:r>
              <a:rPr lang="en-US" sz="8200">
                <a:solidFill>
                  <a:srgbClr val="FFFFFF"/>
                </a:solidFill>
              </a:rPr>
              <a:t>UI Design</a:t>
            </a:r>
          </a:p>
        </p:txBody>
      </p:sp>
    </p:spTree>
    <p:extLst>
      <p:ext uri="{BB962C8B-B14F-4D97-AF65-F5344CB8AC3E}">
        <p14:creationId xmlns:p14="http://schemas.microsoft.com/office/powerpoint/2010/main" val="2680940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4" name="Rectangle 1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Background pattern&#10;&#10;Description automatically generated">
            <a:extLst>
              <a:ext uri="{FF2B5EF4-FFF2-40B4-BE49-F238E27FC236}">
                <a16:creationId xmlns:a16="http://schemas.microsoft.com/office/drawing/2014/main" id="{366FE795-3D57-AA07-1AFC-D56A97D995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853"/>
            <a:ext cx="12192000" cy="6857999"/>
          </a:xfrm>
          <a:prstGeom prst="rect">
            <a:avLst/>
          </a:prstGeom>
        </p:spPr>
      </p:pic>
      <p:sp>
        <p:nvSpPr>
          <p:cNvPr id="2" name="Title 1">
            <a:extLst>
              <a:ext uri="{FF2B5EF4-FFF2-40B4-BE49-F238E27FC236}">
                <a16:creationId xmlns:a16="http://schemas.microsoft.com/office/drawing/2014/main" id="{E0CC9EE6-DB0F-1B62-EE8C-B4FF11EF60CF}"/>
              </a:ext>
            </a:extLst>
          </p:cNvPr>
          <p:cNvSpPr>
            <a:spLocks noGrp="1"/>
          </p:cNvSpPr>
          <p:nvPr>
            <p:ph type="title"/>
          </p:nvPr>
        </p:nvSpPr>
        <p:spPr>
          <a:xfrm>
            <a:off x="1524000" y="93461"/>
            <a:ext cx="9144000" cy="946583"/>
          </a:xfrm>
        </p:spPr>
        <p:txBody>
          <a:bodyPr vert="horz" lIns="91440" tIns="45720" rIns="91440" bIns="45720" rtlCol="0" anchor="b">
            <a:normAutofit/>
          </a:bodyPr>
          <a:lstStyle/>
          <a:p>
            <a:pPr algn="ctr"/>
            <a:r>
              <a:rPr lang="en-US" sz="6000">
                <a:solidFill>
                  <a:schemeClr val="bg1"/>
                </a:solidFill>
              </a:rPr>
              <a:t>Login/Signup Page</a:t>
            </a:r>
          </a:p>
        </p:txBody>
      </p:sp>
      <p:grpSp>
        <p:nvGrpSpPr>
          <p:cNvPr id="6" name="Group 5">
            <a:extLst>
              <a:ext uri="{FF2B5EF4-FFF2-40B4-BE49-F238E27FC236}">
                <a16:creationId xmlns:a16="http://schemas.microsoft.com/office/drawing/2014/main" id="{DFB51000-4D7B-5903-44EA-1AE6A9A77885}"/>
              </a:ext>
            </a:extLst>
          </p:cNvPr>
          <p:cNvGrpSpPr/>
          <p:nvPr/>
        </p:nvGrpSpPr>
        <p:grpSpPr>
          <a:xfrm>
            <a:off x="571419" y="985617"/>
            <a:ext cx="2970940" cy="5747657"/>
            <a:chOff x="571419" y="985617"/>
            <a:chExt cx="2970940" cy="5747657"/>
          </a:xfrm>
        </p:grpSpPr>
        <p:pic>
          <p:nvPicPr>
            <p:cNvPr id="8" name="图片 8" descr="图片包含 图形用户界面&#10;&#10;已自动生成说明">
              <a:extLst>
                <a:ext uri="{FF2B5EF4-FFF2-40B4-BE49-F238E27FC236}">
                  <a16:creationId xmlns:a16="http://schemas.microsoft.com/office/drawing/2014/main" id="{FF15A2A0-ADEA-1210-2DB2-635BF249286E}"/>
                </a:ext>
              </a:extLst>
            </p:cNvPr>
            <p:cNvPicPr>
              <a:picLocks noChangeAspect="1"/>
            </p:cNvPicPr>
            <p:nvPr/>
          </p:nvPicPr>
          <p:blipFill>
            <a:blip r:embed="rId3"/>
            <a:stretch>
              <a:fillRect/>
            </a:stretch>
          </p:blipFill>
          <p:spPr>
            <a:xfrm>
              <a:off x="897617" y="1807029"/>
              <a:ext cx="2314123" cy="4114800"/>
            </a:xfrm>
            <a:prstGeom prst="rect">
              <a:avLst/>
            </a:prstGeom>
          </p:spPr>
        </p:pic>
        <p:pic>
          <p:nvPicPr>
            <p:cNvPr id="14" name="图片 11" descr="电子产品的屏幕&#10;&#10;已自动生成说明">
              <a:extLst>
                <a:ext uri="{FF2B5EF4-FFF2-40B4-BE49-F238E27FC236}">
                  <a16:creationId xmlns:a16="http://schemas.microsoft.com/office/drawing/2014/main" id="{03260AA3-24B2-5F45-DFA6-E0AAEDCD7BE7}"/>
                </a:ext>
              </a:extLst>
            </p:cNvPr>
            <p:cNvPicPr>
              <a:picLocks noChangeAspect="1"/>
            </p:cNvPicPr>
            <p:nvPr/>
          </p:nvPicPr>
          <p:blipFill>
            <a:blip r:embed="rId4"/>
            <a:stretch>
              <a:fillRect/>
            </a:stretch>
          </p:blipFill>
          <p:spPr>
            <a:xfrm>
              <a:off x="571419" y="985617"/>
              <a:ext cx="2970940" cy="5747657"/>
            </a:xfrm>
            <a:prstGeom prst="rect">
              <a:avLst/>
            </a:prstGeom>
          </p:spPr>
        </p:pic>
      </p:grpSp>
      <p:grpSp>
        <p:nvGrpSpPr>
          <p:cNvPr id="5" name="Group 4">
            <a:extLst>
              <a:ext uri="{FF2B5EF4-FFF2-40B4-BE49-F238E27FC236}">
                <a16:creationId xmlns:a16="http://schemas.microsoft.com/office/drawing/2014/main" id="{C5E022E9-827E-260C-B783-5FF30B9CA812}"/>
              </a:ext>
            </a:extLst>
          </p:cNvPr>
          <p:cNvGrpSpPr/>
          <p:nvPr/>
        </p:nvGrpSpPr>
        <p:grpSpPr>
          <a:xfrm>
            <a:off x="8733291" y="968060"/>
            <a:ext cx="2970940" cy="5747657"/>
            <a:chOff x="8422740" y="1040045"/>
            <a:chExt cx="2970940" cy="5747657"/>
          </a:xfrm>
        </p:grpSpPr>
        <p:pic>
          <p:nvPicPr>
            <p:cNvPr id="9" name="图片 9" descr="图形用户界面, 应用程序&#10;&#10;已自动生成说明">
              <a:extLst>
                <a:ext uri="{FF2B5EF4-FFF2-40B4-BE49-F238E27FC236}">
                  <a16:creationId xmlns:a16="http://schemas.microsoft.com/office/drawing/2014/main" id="{CDC58048-B55B-DE58-1D61-42778191720D}"/>
                </a:ext>
              </a:extLst>
            </p:cNvPr>
            <p:cNvPicPr>
              <a:picLocks noChangeAspect="1"/>
            </p:cNvPicPr>
            <p:nvPr/>
          </p:nvPicPr>
          <p:blipFill>
            <a:blip r:embed="rId5"/>
            <a:stretch>
              <a:fillRect/>
            </a:stretch>
          </p:blipFill>
          <p:spPr>
            <a:xfrm>
              <a:off x="8748938" y="1807029"/>
              <a:ext cx="2314123" cy="4114800"/>
            </a:xfrm>
            <a:prstGeom prst="rect">
              <a:avLst/>
            </a:prstGeom>
          </p:spPr>
        </p:pic>
        <p:pic>
          <p:nvPicPr>
            <p:cNvPr id="16" name="图片 11" descr="电子产品的屏幕&#10;&#10;已自动生成说明">
              <a:extLst>
                <a:ext uri="{FF2B5EF4-FFF2-40B4-BE49-F238E27FC236}">
                  <a16:creationId xmlns:a16="http://schemas.microsoft.com/office/drawing/2014/main" id="{BD0C6D38-73E3-3885-83A0-F0EF41C739CB}"/>
                </a:ext>
              </a:extLst>
            </p:cNvPr>
            <p:cNvPicPr>
              <a:picLocks noChangeAspect="1"/>
            </p:cNvPicPr>
            <p:nvPr/>
          </p:nvPicPr>
          <p:blipFill>
            <a:blip r:embed="rId4"/>
            <a:stretch>
              <a:fillRect/>
            </a:stretch>
          </p:blipFill>
          <p:spPr>
            <a:xfrm>
              <a:off x="8422740" y="1040045"/>
              <a:ext cx="2970940" cy="5747657"/>
            </a:xfrm>
            <a:prstGeom prst="rect">
              <a:avLst/>
            </a:prstGeom>
          </p:spPr>
        </p:pic>
      </p:grpSp>
      <p:sp>
        <p:nvSpPr>
          <p:cNvPr id="3" name="TextBox 2">
            <a:extLst>
              <a:ext uri="{FF2B5EF4-FFF2-40B4-BE49-F238E27FC236}">
                <a16:creationId xmlns:a16="http://schemas.microsoft.com/office/drawing/2014/main" id="{78429D12-24FB-1276-6DCF-1AB55C204B4C}"/>
              </a:ext>
            </a:extLst>
          </p:cNvPr>
          <p:cNvSpPr txBox="1"/>
          <p:nvPr/>
        </p:nvSpPr>
        <p:spPr>
          <a:xfrm>
            <a:off x="3654988" y="1860431"/>
            <a:ext cx="4666891" cy="3416320"/>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solidFill>
                  <a:schemeClr val="bg1"/>
                </a:solidFill>
              </a:rPr>
              <a:t>Convenient ways to log in, with multiple integration by adding icons for the popular social media platforms like Google, Facebook and Twitter.</a:t>
            </a:r>
            <a:endParaRPr lang="en-US">
              <a:solidFill>
                <a:schemeClr val="bg1"/>
              </a:solidFill>
              <a:cs typeface="Calibri"/>
            </a:endParaRP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r>
              <a:rPr lang="en-US">
                <a:solidFill>
                  <a:schemeClr val="bg1"/>
                </a:solidFill>
              </a:rPr>
              <a:t>User Friendly UI design to navigate easily </a:t>
            </a:r>
            <a:endParaRPr lang="en-US">
              <a:solidFill>
                <a:schemeClr val="bg1"/>
              </a:solidFill>
              <a:cs typeface="Calibri"/>
            </a:endParaRP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r>
              <a:rPr lang="en-US">
                <a:solidFill>
                  <a:schemeClr val="bg1"/>
                </a:solidFill>
              </a:rPr>
              <a:t>login and signup screens are optimized for mobile/Web devices</a:t>
            </a:r>
            <a:endParaRPr lang="en-US">
              <a:solidFill>
                <a:schemeClr val="bg1"/>
              </a:solidFill>
              <a:cs typeface="Calibri"/>
            </a:endParaRP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r>
              <a:rPr lang="en-US">
                <a:solidFill>
                  <a:schemeClr val="bg1"/>
                </a:solidFill>
              </a:rPr>
              <a:t>login and signup input fields simple and easy to use</a:t>
            </a:r>
            <a:endParaRPr lang="en-US">
              <a:solidFill>
                <a:schemeClr val="bg1"/>
              </a:solidFill>
              <a:cs typeface="Calibri"/>
            </a:endParaRPr>
          </a:p>
        </p:txBody>
      </p:sp>
    </p:spTree>
    <p:extLst>
      <p:ext uri="{BB962C8B-B14F-4D97-AF65-F5344CB8AC3E}">
        <p14:creationId xmlns:p14="http://schemas.microsoft.com/office/powerpoint/2010/main" val="56319347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D042E6-D669-14C2-957B-E7C2354D4C4A}"/>
              </a:ext>
            </a:extLst>
          </p:cNvPr>
          <p:cNvSpPr>
            <a:spLocks noGrp="1"/>
          </p:cNvSpPr>
          <p:nvPr>
            <p:ph type="title"/>
          </p:nvPr>
        </p:nvSpPr>
        <p:spPr>
          <a:xfrm>
            <a:off x="4484914" y="147148"/>
            <a:ext cx="4805996" cy="849113"/>
          </a:xfrm>
        </p:spPr>
        <p:txBody>
          <a:bodyPr vert="horz" lIns="91440" tIns="45720" rIns="91440" bIns="45720" rtlCol="0" anchor="t">
            <a:normAutofit/>
          </a:bodyPr>
          <a:lstStyle/>
          <a:p>
            <a:r>
              <a:rPr lang="en-US" sz="4000" kern="1200">
                <a:solidFill>
                  <a:schemeClr val="tx2"/>
                </a:solidFill>
                <a:latin typeface="+mj-lt"/>
                <a:ea typeface="+mj-ea"/>
                <a:cs typeface="+mj-cs"/>
              </a:rPr>
              <a:t>Main Menu/Home</a:t>
            </a:r>
          </a:p>
        </p:txBody>
      </p:sp>
      <p:pic>
        <p:nvPicPr>
          <p:cNvPr id="7" name="Graphic 6" descr="Hospital First Aid">
            <a:extLst>
              <a:ext uri="{FF2B5EF4-FFF2-40B4-BE49-F238E27FC236}">
                <a16:creationId xmlns:a16="http://schemas.microsoft.com/office/drawing/2014/main" id="{BC90657F-EE61-0DE4-1382-E2878D72D3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73759" y="1352143"/>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057CD9BA-B8CB-79EE-696B-B9749856FBF6}"/>
              </a:ext>
            </a:extLst>
          </p:cNvPr>
          <p:cNvGrpSpPr/>
          <p:nvPr/>
        </p:nvGrpSpPr>
        <p:grpSpPr>
          <a:xfrm>
            <a:off x="8627674" y="963195"/>
            <a:ext cx="2970940" cy="5747657"/>
            <a:chOff x="7406055" y="1217195"/>
            <a:chExt cx="2970940" cy="5747657"/>
          </a:xfrm>
        </p:grpSpPr>
        <p:pic>
          <p:nvPicPr>
            <p:cNvPr id="3" name="图片 3" descr="图形用户界面, 应用程序&#10;&#10;已自动生成说明">
              <a:extLst>
                <a:ext uri="{FF2B5EF4-FFF2-40B4-BE49-F238E27FC236}">
                  <a16:creationId xmlns:a16="http://schemas.microsoft.com/office/drawing/2014/main" id="{8AA8D468-B340-9995-92EE-7D1A6FE50C56}"/>
                </a:ext>
              </a:extLst>
            </p:cNvPr>
            <p:cNvPicPr>
              <a:picLocks noChangeAspect="1"/>
            </p:cNvPicPr>
            <p:nvPr/>
          </p:nvPicPr>
          <p:blipFill>
            <a:blip r:embed="rId4"/>
            <a:stretch>
              <a:fillRect/>
            </a:stretch>
          </p:blipFill>
          <p:spPr>
            <a:xfrm>
              <a:off x="7742009" y="1956707"/>
              <a:ext cx="2314123" cy="4114800"/>
            </a:xfrm>
            <a:prstGeom prst="rect">
              <a:avLst/>
            </a:prstGeom>
          </p:spPr>
        </p:pic>
        <p:pic>
          <p:nvPicPr>
            <p:cNvPr id="8" name="图片 11" descr="电子产品的屏幕&#10;&#10;已自动生成说明">
              <a:extLst>
                <a:ext uri="{FF2B5EF4-FFF2-40B4-BE49-F238E27FC236}">
                  <a16:creationId xmlns:a16="http://schemas.microsoft.com/office/drawing/2014/main" id="{234B2174-AAE8-8D6C-CB90-54AB9C54656C}"/>
                </a:ext>
              </a:extLst>
            </p:cNvPr>
            <p:cNvPicPr>
              <a:picLocks noChangeAspect="1"/>
            </p:cNvPicPr>
            <p:nvPr/>
          </p:nvPicPr>
          <p:blipFill>
            <a:blip r:embed="rId5"/>
            <a:stretch>
              <a:fillRect/>
            </a:stretch>
          </p:blipFill>
          <p:spPr>
            <a:xfrm>
              <a:off x="7406055" y="1217195"/>
              <a:ext cx="2970940" cy="5747657"/>
            </a:xfrm>
            <a:prstGeom prst="rect">
              <a:avLst/>
            </a:prstGeom>
          </p:spPr>
        </p:pic>
      </p:grpSp>
      <p:sp>
        <p:nvSpPr>
          <p:cNvPr id="5" name="TextBox 4">
            <a:extLst>
              <a:ext uri="{FF2B5EF4-FFF2-40B4-BE49-F238E27FC236}">
                <a16:creationId xmlns:a16="http://schemas.microsoft.com/office/drawing/2014/main" id="{952112F9-8BB7-17A0-E740-5AD31B43DC5A}"/>
              </a:ext>
            </a:extLst>
          </p:cNvPr>
          <p:cNvSpPr txBox="1"/>
          <p:nvPr/>
        </p:nvSpPr>
        <p:spPr>
          <a:xfrm>
            <a:off x="140902" y="2124188"/>
            <a:ext cx="4694134"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mn-lt"/>
                <a:cs typeface="+mn-lt"/>
              </a:rPr>
              <a:t>Quick access to frequently used features</a:t>
            </a:r>
          </a:p>
          <a:p>
            <a:pPr marL="285750" indent="-285750">
              <a:buFont typeface="Arial"/>
              <a:buChar char="•"/>
            </a:pPr>
            <a:endParaRPr lang="en-US">
              <a:ea typeface="+mn-lt"/>
              <a:cs typeface="+mn-lt"/>
            </a:endParaRPr>
          </a:p>
          <a:p>
            <a:pPr marL="285750" indent="-285750">
              <a:buFont typeface="Arial"/>
              <a:buChar char="•"/>
            </a:pPr>
            <a:r>
              <a:rPr lang="en-US">
                <a:ea typeface="+mn-lt"/>
                <a:cs typeface="+mn-lt"/>
              </a:rPr>
              <a:t>Offer users the ability to customize the Home screen with their preferred settings, shortcuts, or widgets.</a:t>
            </a:r>
          </a:p>
          <a:p>
            <a:pPr marL="285750" indent="-285750">
              <a:buFont typeface="Arial"/>
              <a:buChar char="•"/>
            </a:pPr>
            <a:endParaRPr lang="en-US">
              <a:ea typeface="+mn-lt"/>
              <a:cs typeface="+mn-lt"/>
            </a:endParaRPr>
          </a:p>
          <a:p>
            <a:pPr marL="285750" indent="-285750">
              <a:buFont typeface="Arial"/>
              <a:buChar char="•"/>
            </a:pPr>
            <a:r>
              <a:rPr lang="en-US">
                <a:ea typeface="+mn-lt"/>
                <a:cs typeface="+mn-lt"/>
              </a:rPr>
              <a:t>Provide a prominent search bar on the Home screen, allowing users to quickly search for content or information within the app or website.</a:t>
            </a:r>
          </a:p>
          <a:p>
            <a:pPr marL="285750" indent="-285750">
              <a:buFont typeface="Arial"/>
              <a:buChar char="•"/>
            </a:pPr>
            <a:endParaRPr lang="en-US">
              <a:ea typeface="+mn-lt"/>
              <a:cs typeface="+mn-lt"/>
            </a:endParaRPr>
          </a:p>
          <a:p>
            <a:pPr marL="285750" indent="-285750">
              <a:buFont typeface="Arial"/>
              <a:buChar char="•"/>
            </a:pPr>
            <a:r>
              <a:rPr lang="en-US">
                <a:ea typeface="+mn-lt"/>
                <a:cs typeface="+mn-lt"/>
              </a:rPr>
              <a:t>Consistency and hierarchy</a:t>
            </a:r>
            <a:endParaRPr lang="en-US">
              <a:cs typeface="Calibri"/>
            </a:endParaRPr>
          </a:p>
          <a:p>
            <a:endParaRPr lang="en-US">
              <a:cs typeface="Calibri"/>
            </a:endParaRPr>
          </a:p>
        </p:txBody>
      </p:sp>
    </p:spTree>
    <p:extLst>
      <p:ext uri="{BB962C8B-B14F-4D97-AF65-F5344CB8AC3E}">
        <p14:creationId xmlns:p14="http://schemas.microsoft.com/office/powerpoint/2010/main" val="3835555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672</Words>
  <Application>Microsoft Office PowerPoint</Application>
  <PresentationFormat>Widescreen</PresentationFormat>
  <Paragraphs>86</Paragraphs>
  <Slides>16</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Arial,Sans-Serif</vt:lpstr>
      <vt:lpstr>Calibri</vt:lpstr>
      <vt:lpstr>Calibri Light</vt:lpstr>
      <vt:lpstr>Office Theme</vt:lpstr>
      <vt:lpstr> </vt:lpstr>
      <vt:lpstr>Agenda</vt:lpstr>
      <vt:lpstr>Problem Statement</vt:lpstr>
      <vt:lpstr>Idea</vt:lpstr>
      <vt:lpstr>Research Questions</vt:lpstr>
      <vt:lpstr>Features</vt:lpstr>
      <vt:lpstr>UI Design</vt:lpstr>
      <vt:lpstr>Login/Signup Page</vt:lpstr>
      <vt:lpstr>Main Menu/Home</vt:lpstr>
      <vt:lpstr>Find Hospital</vt:lpstr>
      <vt:lpstr>Medical Records</vt:lpstr>
      <vt:lpstr>Prescriptions Planner</vt:lpstr>
      <vt:lpstr>PowerPoint Presentation</vt:lpstr>
      <vt:lpstr>PowerPoint Presentation</vt:lpstr>
      <vt:lpstr>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DigiCare</dc:title>
  <dc:creator>Vedang Ramesh Thakur</dc:creator>
  <cp:lastModifiedBy>Avinash Vishala Nagaraja</cp:lastModifiedBy>
  <cp:revision>1</cp:revision>
  <dcterms:created xsi:type="dcterms:W3CDTF">2023-05-01T16:29:57Z</dcterms:created>
  <dcterms:modified xsi:type="dcterms:W3CDTF">2023-06-07T01:33:29Z</dcterms:modified>
</cp:coreProperties>
</file>